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86" r:id="rId2"/>
    <p:sldId id="260" r:id="rId3"/>
    <p:sldId id="287" r:id="rId4"/>
    <p:sldId id="263" r:id="rId5"/>
    <p:sldId id="265" r:id="rId6"/>
    <p:sldId id="289" r:id="rId7"/>
    <p:sldId id="293" r:id="rId8"/>
    <p:sldId id="299" r:id="rId9"/>
    <p:sldId id="294" r:id="rId10"/>
    <p:sldId id="300" r:id="rId11"/>
    <p:sldId id="301" r:id="rId12"/>
    <p:sldId id="307" r:id="rId13"/>
    <p:sldId id="302" r:id="rId14"/>
    <p:sldId id="308" r:id="rId15"/>
    <p:sldId id="309" r:id="rId16"/>
    <p:sldId id="311" r:id="rId17"/>
    <p:sldId id="310" r:id="rId18"/>
    <p:sldId id="312" r:id="rId19"/>
    <p:sldId id="313" r:id="rId20"/>
    <p:sldId id="314" r:id="rId21"/>
    <p:sldId id="291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  <p:bold r:id="rId25"/>
    </p:embeddedFont>
    <p:embeddedFont>
      <p:font typeface="等线" panose="020B0604020202020204" charset="-122"/>
      <p:regular r:id="rId26"/>
      <p:bold r:id="rId27"/>
    </p:embeddedFont>
    <p:embeddedFont>
      <p:font typeface="Helvetica" panose="020B0604020202020204" pitchFamily="3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700"/>
    <a:srgbClr val="FF9409"/>
    <a:srgbClr val="1D4251"/>
    <a:srgbClr val="4268A6"/>
    <a:srgbClr val="C7020C"/>
    <a:srgbClr val="C91324"/>
    <a:srgbClr val="162F81"/>
    <a:srgbClr val="8A3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8CD44-19F2-4319-AE0B-2DCC42EEAF6F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3982A-5D6B-41A8-A788-697AC8EE34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50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37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825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243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790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04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697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316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46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87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359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2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034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478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991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15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34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2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5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5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69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3982A-5D6B-41A8-A788-697AC8EE34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33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0" y="751840"/>
            <a:ext cx="12192000" cy="0"/>
          </a:xfrm>
          <a:prstGeom prst="line">
            <a:avLst/>
          </a:prstGeom>
          <a:ln w="12700">
            <a:solidFill>
              <a:srgbClr val="1D42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4"/>
          <p:cNvSpPr txBox="1">
            <a:spLocks/>
          </p:cNvSpPr>
          <p:nvPr userDrawn="1"/>
        </p:nvSpPr>
        <p:spPr bwMode="auto">
          <a:xfrm>
            <a:off x="1880591" y="280125"/>
            <a:ext cx="1392235" cy="28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1" algn="ctr"/>
            <a:r>
              <a:rPr lang="en-US" altLang="zh-CN" sz="3200" b="1" dirty="0">
                <a:solidFill>
                  <a:srgbClr val="1D4251"/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ADD YOUR TITLE</a:t>
            </a:r>
            <a:endParaRPr lang="zh-CN" altLang="en-US" sz="3200" b="1" dirty="0">
              <a:solidFill>
                <a:srgbClr val="1D4251"/>
              </a:solidFill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4" name="箭头: V 形 7"/>
          <p:cNvSpPr/>
          <p:nvPr userDrawn="1"/>
        </p:nvSpPr>
        <p:spPr>
          <a:xfrm>
            <a:off x="231580" y="208641"/>
            <a:ext cx="425996" cy="425996"/>
          </a:xfrm>
          <a:prstGeom prst="chevron">
            <a:avLst/>
          </a:prstGeom>
          <a:solidFill>
            <a:srgbClr val="1D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7" b="-1"/>
          <a:stretch/>
        </p:blipFill>
        <p:spPr>
          <a:xfrm>
            <a:off x="-1" y="-88899"/>
            <a:ext cx="12230101" cy="69469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" y="-88899"/>
            <a:ext cx="12230101" cy="6946899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4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380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0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6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8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blipFill dpi="0" rotWithShape="1">
            <a:blip r:embed="rId3"/>
            <a:srcRect/>
            <a:tile tx="0" ty="0" sx="70000" sy="70000" flip="none" algn="ctr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F5C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60455" y="1146680"/>
            <a:ext cx="66403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5400" b="1" dirty="0" smtClean="0">
                <a:solidFill>
                  <a:srgbClr val="1D4251"/>
                </a:solidFill>
                <a:cs typeface="+mn-ea"/>
                <a:sym typeface="+mn-lt"/>
              </a:rPr>
              <a:t>BÁO CÁO ĐỒ ÁN</a:t>
            </a:r>
            <a:endParaRPr lang="zh-CN" altLang="en-US" sz="5400" b="1" dirty="0">
              <a:solidFill>
                <a:srgbClr val="1D4251"/>
              </a:solidFill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82331" y="2078539"/>
            <a:ext cx="5967202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ĐỀ TÀI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60456" y="102582"/>
            <a:ext cx="66403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spc="300" dirty="0" smtClean="0">
                <a:solidFill>
                  <a:srgbClr val="F5C700"/>
                </a:solidFill>
                <a:cs typeface="+mn-ea"/>
                <a:sym typeface="+mn-lt"/>
              </a:rPr>
              <a:t>TRƯỜNG ĐẠI HỌC SÀI GÒN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spc="300" dirty="0" smtClean="0">
                <a:solidFill>
                  <a:srgbClr val="F5C700"/>
                </a:solidFill>
                <a:cs typeface="+mn-ea"/>
                <a:sym typeface="+mn-lt"/>
              </a:rPr>
              <a:t>KHOA CÔNG NGHỆ THÔNG TIN</a:t>
            </a:r>
            <a:endParaRPr lang="zh-CN" altLang="en-US" sz="2800" spc="300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13" name="文本框 63"/>
          <p:cNvSpPr txBox="1"/>
          <p:nvPr/>
        </p:nvSpPr>
        <p:spPr>
          <a:xfrm>
            <a:off x="644496" y="2684992"/>
            <a:ext cx="596720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QUẢN LÝ KHO BÀN GHẾ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63"/>
          <p:cNvSpPr txBox="1"/>
          <p:nvPr/>
        </p:nvSpPr>
        <p:spPr>
          <a:xfrm>
            <a:off x="372134" y="3323743"/>
            <a:ext cx="596720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Giảng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viên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hướng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dẫn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Thầy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Phạm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Trọng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Huynh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63"/>
          <p:cNvSpPr txBox="1"/>
          <p:nvPr/>
        </p:nvSpPr>
        <p:spPr>
          <a:xfrm>
            <a:off x="372134" y="4248899"/>
            <a:ext cx="596720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Nhóm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thực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hiện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Nhóm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6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63"/>
          <p:cNvSpPr txBox="1"/>
          <p:nvPr/>
        </p:nvSpPr>
        <p:spPr>
          <a:xfrm>
            <a:off x="372134" y="4693181"/>
            <a:ext cx="2681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Danh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sách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thành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viên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63"/>
          <p:cNvSpPr txBox="1"/>
          <p:nvPr/>
        </p:nvSpPr>
        <p:spPr>
          <a:xfrm>
            <a:off x="377852" y="5118353"/>
            <a:ext cx="2749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Trần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Xuân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Danh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63"/>
          <p:cNvSpPr txBox="1"/>
          <p:nvPr/>
        </p:nvSpPr>
        <p:spPr>
          <a:xfrm>
            <a:off x="372134" y="5529487"/>
            <a:ext cx="275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Tăng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Hồng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Nguyên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Đán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63"/>
          <p:cNvSpPr txBox="1"/>
          <p:nvPr/>
        </p:nvSpPr>
        <p:spPr>
          <a:xfrm>
            <a:off x="372134" y="5934540"/>
            <a:ext cx="275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Trần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Khánh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Duy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63"/>
          <p:cNvSpPr txBox="1"/>
          <p:nvPr/>
        </p:nvSpPr>
        <p:spPr>
          <a:xfrm>
            <a:off x="372134" y="3807085"/>
            <a:ext cx="596720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Lớp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LTHĐT_DCT1212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63"/>
          <p:cNvSpPr txBox="1"/>
          <p:nvPr/>
        </p:nvSpPr>
        <p:spPr>
          <a:xfrm>
            <a:off x="3191612" y="5109814"/>
            <a:ext cx="148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3121410104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63"/>
          <p:cNvSpPr txBox="1"/>
          <p:nvPr/>
        </p:nvSpPr>
        <p:spPr>
          <a:xfrm>
            <a:off x="3465932" y="4671512"/>
            <a:ext cx="93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MSSV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63"/>
          <p:cNvSpPr txBox="1"/>
          <p:nvPr/>
        </p:nvSpPr>
        <p:spPr>
          <a:xfrm>
            <a:off x="3191612" y="5529487"/>
            <a:ext cx="148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3121410139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63"/>
          <p:cNvSpPr txBox="1"/>
          <p:nvPr/>
        </p:nvSpPr>
        <p:spPr>
          <a:xfrm>
            <a:off x="3191612" y="5949160"/>
            <a:ext cx="148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3121410124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834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7"/>
          <p:cNvSpPr/>
          <p:nvPr/>
        </p:nvSpPr>
        <p:spPr>
          <a:xfrm>
            <a:off x="577003" y="3692584"/>
            <a:ext cx="828000" cy="828000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3" name="Freeform 98"/>
          <p:cNvSpPr>
            <a:spLocks/>
          </p:cNvSpPr>
          <p:nvPr/>
        </p:nvSpPr>
        <p:spPr bwMode="auto">
          <a:xfrm>
            <a:off x="829872" y="3944659"/>
            <a:ext cx="322263" cy="323850"/>
          </a:xfrm>
          <a:custGeom>
            <a:avLst/>
            <a:gdLst>
              <a:gd name="T0" fmla="*/ 580 w 1017"/>
              <a:gd name="T1" fmla="*/ 688 h 1018"/>
              <a:gd name="T2" fmla="*/ 668 w 1017"/>
              <a:gd name="T3" fmla="*/ 640 h 1018"/>
              <a:gd name="T4" fmla="*/ 738 w 1017"/>
              <a:gd name="T5" fmla="*/ 559 h 1018"/>
              <a:gd name="T6" fmla="*/ 782 w 1017"/>
              <a:gd name="T7" fmla="*/ 453 h 1018"/>
              <a:gd name="T8" fmla="*/ 795 w 1017"/>
              <a:gd name="T9" fmla="*/ 349 h 1018"/>
              <a:gd name="T10" fmla="*/ 778 w 1017"/>
              <a:gd name="T11" fmla="*/ 229 h 1018"/>
              <a:gd name="T12" fmla="*/ 730 w 1017"/>
              <a:gd name="T13" fmla="*/ 127 h 1018"/>
              <a:gd name="T14" fmla="*/ 657 w 1017"/>
              <a:gd name="T15" fmla="*/ 51 h 1018"/>
              <a:gd name="T16" fmla="*/ 567 w 1017"/>
              <a:gd name="T17" fmla="*/ 7 h 1018"/>
              <a:gd name="T18" fmla="*/ 480 w 1017"/>
              <a:gd name="T19" fmla="*/ 2 h 1018"/>
              <a:gd name="T20" fmla="*/ 384 w 1017"/>
              <a:gd name="T21" fmla="*/ 34 h 1018"/>
              <a:gd name="T22" fmla="*/ 304 w 1017"/>
              <a:gd name="T23" fmla="*/ 105 h 1018"/>
              <a:gd name="T24" fmla="*/ 255 w 1017"/>
              <a:gd name="T25" fmla="*/ 187 h 1018"/>
              <a:gd name="T26" fmla="*/ 225 w 1017"/>
              <a:gd name="T27" fmla="*/ 299 h 1018"/>
              <a:gd name="T28" fmla="*/ 225 w 1017"/>
              <a:gd name="T29" fmla="*/ 403 h 1018"/>
              <a:gd name="T30" fmla="*/ 256 w 1017"/>
              <a:gd name="T31" fmla="*/ 517 h 1018"/>
              <a:gd name="T32" fmla="*/ 317 w 1017"/>
              <a:gd name="T33" fmla="*/ 609 h 1018"/>
              <a:gd name="T34" fmla="*/ 397 w 1017"/>
              <a:gd name="T35" fmla="*/ 672 h 1018"/>
              <a:gd name="T36" fmla="*/ 494 w 1017"/>
              <a:gd name="T37" fmla="*/ 699 h 1018"/>
              <a:gd name="T38" fmla="*/ 543 w 1017"/>
              <a:gd name="T39" fmla="*/ 67 h 1018"/>
              <a:gd name="T40" fmla="*/ 633 w 1017"/>
              <a:gd name="T41" fmla="*/ 112 h 1018"/>
              <a:gd name="T42" fmla="*/ 721 w 1017"/>
              <a:gd name="T43" fmla="*/ 265 h 1018"/>
              <a:gd name="T44" fmla="*/ 721 w 1017"/>
              <a:gd name="T45" fmla="*/ 435 h 1018"/>
              <a:gd name="T46" fmla="*/ 633 w 1017"/>
              <a:gd name="T47" fmla="*/ 588 h 1018"/>
              <a:gd name="T48" fmla="*/ 543 w 1017"/>
              <a:gd name="T49" fmla="*/ 633 h 1018"/>
              <a:gd name="T50" fmla="*/ 474 w 1017"/>
              <a:gd name="T51" fmla="*/ 633 h 1018"/>
              <a:gd name="T52" fmla="*/ 384 w 1017"/>
              <a:gd name="T53" fmla="*/ 588 h 1018"/>
              <a:gd name="T54" fmla="*/ 296 w 1017"/>
              <a:gd name="T55" fmla="*/ 435 h 1018"/>
              <a:gd name="T56" fmla="*/ 296 w 1017"/>
              <a:gd name="T57" fmla="*/ 265 h 1018"/>
              <a:gd name="T58" fmla="*/ 384 w 1017"/>
              <a:gd name="T59" fmla="*/ 112 h 1018"/>
              <a:gd name="T60" fmla="*/ 474 w 1017"/>
              <a:gd name="T61" fmla="*/ 67 h 1018"/>
              <a:gd name="T62" fmla="*/ 725 w 1017"/>
              <a:gd name="T63" fmla="*/ 637 h 1018"/>
              <a:gd name="T64" fmla="*/ 700 w 1017"/>
              <a:gd name="T65" fmla="*/ 668 h 1018"/>
              <a:gd name="T66" fmla="*/ 719 w 1017"/>
              <a:gd name="T67" fmla="*/ 697 h 1018"/>
              <a:gd name="T68" fmla="*/ 818 w 1017"/>
              <a:gd name="T69" fmla="*/ 717 h 1018"/>
              <a:gd name="T70" fmla="*/ 927 w 1017"/>
              <a:gd name="T71" fmla="*/ 816 h 1018"/>
              <a:gd name="T72" fmla="*/ 953 w 1017"/>
              <a:gd name="T73" fmla="*/ 929 h 1018"/>
              <a:gd name="T74" fmla="*/ 922 w 1017"/>
              <a:gd name="T75" fmla="*/ 954 h 1018"/>
              <a:gd name="T76" fmla="*/ 69 w 1017"/>
              <a:gd name="T77" fmla="*/ 941 h 1018"/>
              <a:gd name="T78" fmla="*/ 73 w 1017"/>
              <a:gd name="T79" fmla="*/ 856 h 1018"/>
              <a:gd name="T80" fmla="*/ 162 w 1017"/>
              <a:gd name="T81" fmla="*/ 738 h 1018"/>
              <a:gd name="T82" fmla="*/ 285 w 1017"/>
              <a:gd name="T83" fmla="*/ 700 h 1018"/>
              <a:gd name="T84" fmla="*/ 318 w 1017"/>
              <a:gd name="T85" fmla="*/ 674 h 1018"/>
              <a:gd name="T86" fmla="*/ 304 w 1017"/>
              <a:gd name="T87" fmla="*/ 641 h 1018"/>
              <a:gd name="T88" fmla="*/ 243 w 1017"/>
              <a:gd name="T89" fmla="*/ 639 h 1018"/>
              <a:gd name="T90" fmla="*/ 149 w 1017"/>
              <a:gd name="T91" fmla="*/ 670 h 1018"/>
              <a:gd name="T92" fmla="*/ 74 w 1017"/>
              <a:gd name="T93" fmla="*/ 730 h 1018"/>
              <a:gd name="T94" fmla="*/ 23 w 1017"/>
              <a:gd name="T95" fmla="*/ 811 h 1018"/>
              <a:gd name="T96" fmla="*/ 0 w 1017"/>
              <a:gd name="T97" fmla="*/ 907 h 1018"/>
              <a:gd name="T98" fmla="*/ 11 w 1017"/>
              <a:gd name="T99" fmla="*/ 967 h 1018"/>
              <a:gd name="T100" fmla="*/ 58 w 1017"/>
              <a:gd name="T101" fmla="*/ 1010 h 1018"/>
              <a:gd name="T102" fmla="*/ 931 w 1017"/>
              <a:gd name="T103" fmla="*/ 1017 h 1018"/>
              <a:gd name="T104" fmla="*/ 989 w 1017"/>
              <a:gd name="T105" fmla="*/ 990 h 1018"/>
              <a:gd name="T106" fmla="*/ 1017 w 1017"/>
              <a:gd name="T107" fmla="*/ 932 h 1018"/>
              <a:gd name="T108" fmla="*/ 1009 w 1017"/>
              <a:gd name="T109" fmla="*/ 850 h 1018"/>
              <a:gd name="T110" fmla="*/ 969 w 1017"/>
              <a:gd name="T111" fmla="*/ 762 h 1018"/>
              <a:gd name="T112" fmla="*/ 902 w 1017"/>
              <a:gd name="T113" fmla="*/ 693 h 1018"/>
              <a:gd name="T114" fmla="*/ 817 w 1017"/>
              <a:gd name="T115" fmla="*/ 649 h 1018"/>
              <a:gd name="T116" fmla="*/ 731 w 1017"/>
              <a:gd name="T117" fmla="*/ 636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1018">
                <a:moveTo>
                  <a:pt x="509" y="700"/>
                </a:moveTo>
                <a:lnTo>
                  <a:pt x="509" y="700"/>
                </a:lnTo>
                <a:lnTo>
                  <a:pt x="524" y="699"/>
                </a:lnTo>
                <a:lnTo>
                  <a:pt x="538" y="698"/>
                </a:lnTo>
                <a:lnTo>
                  <a:pt x="553" y="696"/>
                </a:lnTo>
                <a:lnTo>
                  <a:pt x="567" y="693"/>
                </a:lnTo>
                <a:lnTo>
                  <a:pt x="580" y="688"/>
                </a:lnTo>
                <a:lnTo>
                  <a:pt x="593" y="684"/>
                </a:lnTo>
                <a:lnTo>
                  <a:pt x="607" y="679"/>
                </a:lnTo>
                <a:lnTo>
                  <a:pt x="620" y="672"/>
                </a:lnTo>
                <a:lnTo>
                  <a:pt x="633" y="665"/>
                </a:lnTo>
                <a:lnTo>
                  <a:pt x="645" y="657"/>
                </a:lnTo>
                <a:lnTo>
                  <a:pt x="657" y="649"/>
                </a:lnTo>
                <a:lnTo>
                  <a:pt x="668" y="640"/>
                </a:lnTo>
                <a:lnTo>
                  <a:pt x="680" y="630"/>
                </a:lnTo>
                <a:lnTo>
                  <a:pt x="691" y="620"/>
                </a:lnTo>
                <a:lnTo>
                  <a:pt x="701" y="609"/>
                </a:lnTo>
                <a:lnTo>
                  <a:pt x="711" y="597"/>
                </a:lnTo>
                <a:lnTo>
                  <a:pt x="720" y="585"/>
                </a:lnTo>
                <a:lnTo>
                  <a:pt x="730" y="573"/>
                </a:lnTo>
                <a:lnTo>
                  <a:pt x="738" y="559"/>
                </a:lnTo>
                <a:lnTo>
                  <a:pt x="746" y="546"/>
                </a:lnTo>
                <a:lnTo>
                  <a:pt x="753" y="531"/>
                </a:lnTo>
                <a:lnTo>
                  <a:pt x="761" y="517"/>
                </a:lnTo>
                <a:lnTo>
                  <a:pt x="766" y="502"/>
                </a:lnTo>
                <a:lnTo>
                  <a:pt x="773" y="486"/>
                </a:lnTo>
                <a:lnTo>
                  <a:pt x="778" y="470"/>
                </a:lnTo>
                <a:lnTo>
                  <a:pt x="782" y="453"/>
                </a:lnTo>
                <a:lnTo>
                  <a:pt x="785" y="437"/>
                </a:lnTo>
                <a:lnTo>
                  <a:pt x="789" y="420"/>
                </a:lnTo>
                <a:lnTo>
                  <a:pt x="792" y="403"/>
                </a:lnTo>
                <a:lnTo>
                  <a:pt x="793" y="386"/>
                </a:lnTo>
                <a:lnTo>
                  <a:pt x="794" y="368"/>
                </a:lnTo>
                <a:lnTo>
                  <a:pt x="795" y="349"/>
                </a:lnTo>
                <a:lnTo>
                  <a:pt x="795" y="349"/>
                </a:lnTo>
                <a:lnTo>
                  <a:pt x="794" y="332"/>
                </a:lnTo>
                <a:lnTo>
                  <a:pt x="793" y="314"/>
                </a:lnTo>
                <a:lnTo>
                  <a:pt x="792" y="297"/>
                </a:lnTo>
                <a:lnTo>
                  <a:pt x="789" y="280"/>
                </a:lnTo>
                <a:lnTo>
                  <a:pt x="785" y="262"/>
                </a:lnTo>
                <a:lnTo>
                  <a:pt x="782" y="246"/>
                </a:lnTo>
                <a:lnTo>
                  <a:pt x="778" y="229"/>
                </a:lnTo>
                <a:lnTo>
                  <a:pt x="773" y="214"/>
                </a:lnTo>
                <a:lnTo>
                  <a:pt x="766" y="198"/>
                </a:lnTo>
                <a:lnTo>
                  <a:pt x="761" y="183"/>
                </a:lnTo>
                <a:lnTo>
                  <a:pt x="753" y="168"/>
                </a:lnTo>
                <a:lnTo>
                  <a:pt x="746" y="154"/>
                </a:lnTo>
                <a:lnTo>
                  <a:pt x="738" y="140"/>
                </a:lnTo>
                <a:lnTo>
                  <a:pt x="730" y="127"/>
                </a:lnTo>
                <a:lnTo>
                  <a:pt x="720" y="114"/>
                </a:lnTo>
                <a:lnTo>
                  <a:pt x="711" y="103"/>
                </a:lnTo>
                <a:lnTo>
                  <a:pt x="701" y="91"/>
                </a:lnTo>
                <a:lnTo>
                  <a:pt x="691" y="80"/>
                </a:lnTo>
                <a:lnTo>
                  <a:pt x="679" y="69"/>
                </a:lnTo>
                <a:lnTo>
                  <a:pt x="668" y="60"/>
                </a:lnTo>
                <a:lnTo>
                  <a:pt x="657" y="51"/>
                </a:lnTo>
                <a:lnTo>
                  <a:pt x="645" y="43"/>
                </a:lnTo>
                <a:lnTo>
                  <a:pt x="633" y="35"/>
                </a:lnTo>
                <a:lnTo>
                  <a:pt x="620" y="27"/>
                </a:lnTo>
                <a:lnTo>
                  <a:pt x="607" y="21"/>
                </a:lnTo>
                <a:lnTo>
                  <a:pt x="593" y="16"/>
                </a:lnTo>
                <a:lnTo>
                  <a:pt x="580" y="11"/>
                </a:lnTo>
                <a:lnTo>
                  <a:pt x="567" y="7"/>
                </a:lnTo>
                <a:lnTo>
                  <a:pt x="553" y="4"/>
                </a:lnTo>
                <a:lnTo>
                  <a:pt x="538" y="2"/>
                </a:lnTo>
                <a:lnTo>
                  <a:pt x="524" y="1"/>
                </a:lnTo>
                <a:lnTo>
                  <a:pt x="509" y="0"/>
                </a:lnTo>
                <a:lnTo>
                  <a:pt x="509" y="0"/>
                </a:lnTo>
                <a:lnTo>
                  <a:pt x="494" y="1"/>
                </a:lnTo>
                <a:lnTo>
                  <a:pt x="480" y="2"/>
                </a:lnTo>
                <a:lnTo>
                  <a:pt x="466" y="4"/>
                </a:lnTo>
                <a:lnTo>
                  <a:pt x="452" y="7"/>
                </a:lnTo>
                <a:lnTo>
                  <a:pt x="438" y="10"/>
                </a:lnTo>
                <a:lnTo>
                  <a:pt x="424" y="16"/>
                </a:lnTo>
                <a:lnTo>
                  <a:pt x="411" y="21"/>
                </a:lnTo>
                <a:lnTo>
                  <a:pt x="397" y="27"/>
                </a:lnTo>
                <a:lnTo>
                  <a:pt x="384" y="34"/>
                </a:lnTo>
                <a:lnTo>
                  <a:pt x="372" y="43"/>
                </a:lnTo>
                <a:lnTo>
                  <a:pt x="359" y="51"/>
                </a:lnTo>
                <a:lnTo>
                  <a:pt x="348" y="60"/>
                </a:lnTo>
                <a:lnTo>
                  <a:pt x="336" y="70"/>
                </a:lnTo>
                <a:lnTo>
                  <a:pt x="325" y="81"/>
                </a:lnTo>
                <a:lnTo>
                  <a:pt x="314" y="93"/>
                </a:lnTo>
                <a:lnTo>
                  <a:pt x="304" y="105"/>
                </a:lnTo>
                <a:lnTo>
                  <a:pt x="304" y="105"/>
                </a:lnTo>
                <a:lnTo>
                  <a:pt x="294" y="118"/>
                </a:lnTo>
                <a:lnTo>
                  <a:pt x="285" y="130"/>
                </a:lnTo>
                <a:lnTo>
                  <a:pt x="277" y="144"/>
                </a:lnTo>
                <a:lnTo>
                  <a:pt x="269" y="158"/>
                </a:lnTo>
                <a:lnTo>
                  <a:pt x="262" y="172"/>
                </a:lnTo>
                <a:lnTo>
                  <a:pt x="255" y="187"/>
                </a:lnTo>
                <a:lnTo>
                  <a:pt x="249" y="202"/>
                </a:lnTo>
                <a:lnTo>
                  <a:pt x="244" y="217"/>
                </a:lnTo>
                <a:lnTo>
                  <a:pt x="238" y="233"/>
                </a:lnTo>
                <a:lnTo>
                  <a:pt x="234" y="250"/>
                </a:lnTo>
                <a:lnTo>
                  <a:pt x="231" y="266"/>
                </a:lnTo>
                <a:lnTo>
                  <a:pt x="227" y="282"/>
                </a:lnTo>
                <a:lnTo>
                  <a:pt x="225" y="299"/>
                </a:lnTo>
                <a:lnTo>
                  <a:pt x="223" y="315"/>
                </a:lnTo>
                <a:lnTo>
                  <a:pt x="223" y="332"/>
                </a:lnTo>
                <a:lnTo>
                  <a:pt x="222" y="349"/>
                </a:lnTo>
                <a:lnTo>
                  <a:pt x="222" y="349"/>
                </a:lnTo>
                <a:lnTo>
                  <a:pt x="223" y="368"/>
                </a:lnTo>
                <a:lnTo>
                  <a:pt x="224" y="386"/>
                </a:lnTo>
                <a:lnTo>
                  <a:pt x="225" y="403"/>
                </a:lnTo>
                <a:lnTo>
                  <a:pt x="229" y="420"/>
                </a:lnTo>
                <a:lnTo>
                  <a:pt x="232" y="437"/>
                </a:lnTo>
                <a:lnTo>
                  <a:pt x="235" y="453"/>
                </a:lnTo>
                <a:lnTo>
                  <a:pt x="239" y="470"/>
                </a:lnTo>
                <a:lnTo>
                  <a:pt x="245" y="486"/>
                </a:lnTo>
                <a:lnTo>
                  <a:pt x="251" y="502"/>
                </a:lnTo>
                <a:lnTo>
                  <a:pt x="256" y="517"/>
                </a:lnTo>
                <a:lnTo>
                  <a:pt x="264" y="531"/>
                </a:lnTo>
                <a:lnTo>
                  <a:pt x="271" y="546"/>
                </a:lnTo>
                <a:lnTo>
                  <a:pt x="279" y="559"/>
                </a:lnTo>
                <a:lnTo>
                  <a:pt x="288" y="573"/>
                </a:lnTo>
                <a:lnTo>
                  <a:pt x="297" y="585"/>
                </a:lnTo>
                <a:lnTo>
                  <a:pt x="306" y="597"/>
                </a:lnTo>
                <a:lnTo>
                  <a:pt x="317" y="609"/>
                </a:lnTo>
                <a:lnTo>
                  <a:pt x="326" y="620"/>
                </a:lnTo>
                <a:lnTo>
                  <a:pt x="337" y="630"/>
                </a:lnTo>
                <a:lnTo>
                  <a:pt x="349" y="640"/>
                </a:lnTo>
                <a:lnTo>
                  <a:pt x="361" y="649"/>
                </a:lnTo>
                <a:lnTo>
                  <a:pt x="372" y="657"/>
                </a:lnTo>
                <a:lnTo>
                  <a:pt x="384" y="665"/>
                </a:lnTo>
                <a:lnTo>
                  <a:pt x="397" y="672"/>
                </a:lnTo>
                <a:lnTo>
                  <a:pt x="410" y="679"/>
                </a:lnTo>
                <a:lnTo>
                  <a:pt x="424" y="684"/>
                </a:lnTo>
                <a:lnTo>
                  <a:pt x="437" y="688"/>
                </a:lnTo>
                <a:lnTo>
                  <a:pt x="451" y="693"/>
                </a:lnTo>
                <a:lnTo>
                  <a:pt x="465" y="696"/>
                </a:lnTo>
                <a:lnTo>
                  <a:pt x="480" y="698"/>
                </a:lnTo>
                <a:lnTo>
                  <a:pt x="494" y="699"/>
                </a:lnTo>
                <a:lnTo>
                  <a:pt x="509" y="700"/>
                </a:lnTo>
                <a:lnTo>
                  <a:pt x="509" y="700"/>
                </a:lnTo>
                <a:close/>
                <a:moveTo>
                  <a:pt x="509" y="64"/>
                </a:moveTo>
                <a:lnTo>
                  <a:pt x="509" y="64"/>
                </a:lnTo>
                <a:lnTo>
                  <a:pt x="520" y="64"/>
                </a:lnTo>
                <a:lnTo>
                  <a:pt x="531" y="65"/>
                </a:lnTo>
                <a:lnTo>
                  <a:pt x="543" y="67"/>
                </a:lnTo>
                <a:lnTo>
                  <a:pt x="554" y="69"/>
                </a:lnTo>
                <a:lnTo>
                  <a:pt x="564" y="73"/>
                </a:lnTo>
                <a:lnTo>
                  <a:pt x="575" y="77"/>
                </a:lnTo>
                <a:lnTo>
                  <a:pt x="585" y="81"/>
                </a:lnTo>
                <a:lnTo>
                  <a:pt x="596" y="87"/>
                </a:lnTo>
                <a:lnTo>
                  <a:pt x="615" y="98"/>
                </a:lnTo>
                <a:lnTo>
                  <a:pt x="633" y="112"/>
                </a:lnTo>
                <a:lnTo>
                  <a:pt x="650" y="129"/>
                </a:lnTo>
                <a:lnTo>
                  <a:pt x="666" y="148"/>
                </a:lnTo>
                <a:lnTo>
                  <a:pt x="680" y="168"/>
                </a:lnTo>
                <a:lnTo>
                  <a:pt x="693" y="190"/>
                </a:lnTo>
                <a:lnTo>
                  <a:pt x="704" y="213"/>
                </a:lnTo>
                <a:lnTo>
                  <a:pt x="714" y="239"/>
                </a:lnTo>
                <a:lnTo>
                  <a:pt x="721" y="265"/>
                </a:lnTo>
                <a:lnTo>
                  <a:pt x="726" y="293"/>
                </a:lnTo>
                <a:lnTo>
                  <a:pt x="730" y="320"/>
                </a:lnTo>
                <a:lnTo>
                  <a:pt x="731" y="349"/>
                </a:lnTo>
                <a:lnTo>
                  <a:pt x="731" y="349"/>
                </a:lnTo>
                <a:lnTo>
                  <a:pt x="730" y="379"/>
                </a:lnTo>
                <a:lnTo>
                  <a:pt x="726" y="407"/>
                </a:lnTo>
                <a:lnTo>
                  <a:pt x="721" y="435"/>
                </a:lnTo>
                <a:lnTo>
                  <a:pt x="714" y="461"/>
                </a:lnTo>
                <a:lnTo>
                  <a:pt x="704" y="486"/>
                </a:lnTo>
                <a:lnTo>
                  <a:pt x="693" y="509"/>
                </a:lnTo>
                <a:lnTo>
                  <a:pt x="680" y="532"/>
                </a:lnTo>
                <a:lnTo>
                  <a:pt x="666" y="552"/>
                </a:lnTo>
                <a:lnTo>
                  <a:pt x="650" y="570"/>
                </a:lnTo>
                <a:lnTo>
                  <a:pt x="633" y="588"/>
                </a:lnTo>
                <a:lnTo>
                  <a:pt x="615" y="602"/>
                </a:lnTo>
                <a:lnTo>
                  <a:pt x="596" y="613"/>
                </a:lnTo>
                <a:lnTo>
                  <a:pt x="585" y="619"/>
                </a:lnTo>
                <a:lnTo>
                  <a:pt x="575" y="623"/>
                </a:lnTo>
                <a:lnTo>
                  <a:pt x="564" y="627"/>
                </a:lnTo>
                <a:lnTo>
                  <a:pt x="554" y="630"/>
                </a:lnTo>
                <a:lnTo>
                  <a:pt x="543" y="633"/>
                </a:lnTo>
                <a:lnTo>
                  <a:pt x="531" y="635"/>
                </a:lnTo>
                <a:lnTo>
                  <a:pt x="520" y="636"/>
                </a:lnTo>
                <a:lnTo>
                  <a:pt x="509" y="636"/>
                </a:lnTo>
                <a:lnTo>
                  <a:pt x="509" y="636"/>
                </a:lnTo>
                <a:lnTo>
                  <a:pt x="497" y="636"/>
                </a:lnTo>
                <a:lnTo>
                  <a:pt x="486" y="635"/>
                </a:lnTo>
                <a:lnTo>
                  <a:pt x="474" y="633"/>
                </a:lnTo>
                <a:lnTo>
                  <a:pt x="464" y="630"/>
                </a:lnTo>
                <a:lnTo>
                  <a:pt x="453" y="627"/>
                </a:lnTo>
                <a:lnTo>
                  <a:pt x="442" y="623"/>
                </a:lnTo>
                <a:lnTo>
                  <a:pt x="432" y="619"/>
                </a:lnTo>
                <a:lnTo>
                  <a:pt x="422" y="613"/>
                </a:lnTo>
                <a:lnTo>
                  <a:pt x="402" y="602"/>
                </a:lnTo>
                <a:lnTo>
                  <a:pt x="384" y="588"/>
                </a:lnTo>
                <a:lnTo>
                  <a:pt x="367" y="570"/>
                </a:lnTo>
                <a:lnTo>
                  <a:pt x="351" y="552"/>
                </a:lnTo>
                <a:lnTo>
                  <a:pt x="337" y="532"/>
                </a:lnTo>
                <a:lnTo>
                  <a:pt x="324" y="509"/>
                </a:lnTo>
                <a:lnTo>
                  <a:pt x="313" y="486"/>
                </a:lnTo>
                <a:lnTo>
                  <a:pt x="304" y="461"/>
                </a:lnTo>
                <a:lnTo>
                  <a:pt x="296" y="435"/>
                </a:lnTo>
                <a:lnTo>
                  <a:pt x="291" y="407"/>
                </a:lnTo>
                <a:lnTo>
                  <a:pt x="288" y="379"/>
                </a:lnTo>
                <a:lnTo>
                  <a:pt x="285" y="349"/>
                </a:lnTo>
                <a:lnTo>
                  <a:pt x="285" y="349"/>
                </a:lnTo>
                <a:lnTo>
                  <a:pt x="288" y="320"/>
                </a:lnTo>
                <a:lnTo>
                  <a:pt x="291" y="293"/>
                </a:lnTo>
                <a:lnTo>
                  <a:pt x="296" y="265"/>
                </a:lnTo>
                <a:lnTo>
                  <a:pt x="304" y="239"/>
                </a:lnTo>
                <a:lnTo>
                  <a:pt x="313" y="213"/>
                </a:lnTo>
                <a:lnTo>
                  <a:pt x="324" y="190"/>
                </a:lnTo>
                <a:lnTo>
                  <a:pt x="337" y="168"/>
                </a:lnTo>
                <a:lnTo>
                  <a:pt x="351" y="148"/>
                </a:lnTo>
                <a:lnTo>
                  <a:pt x="367" y="129"/>
                </a:lnTo>
                <a:lnTo>
                  <a:pt x="384" y="112"/>
                </a:lnTo>
                <a:lnTo>
                  <a:pt x="402" y="98"/>
                </a:lnTo>
                <a:lnTo>
                  <a:pt x="422" y="87"/>
                </a:lnTo>
                <a:lnTo>
                  <a:pt x="432" y="81"/>
                </a:lnTo>
                <a:lnTo>
                  <a:pt x="442" y="77"/>
                </a:lnTo>
                <a:lnTo>
                  <a:pt x="453" y="73"/>
                </a:lnTo>
                <a:lnTo>
                  <a:pt x="464" y="69"/>
                </a:lnTo>
                <a:lnTo>
                  <a:pt x="474" y="67"/>
                </a:lnTo>
                <a:lnTo>
                  <a:pt x="486" y="65"/>
                </a:lnTo>
                <a:lnTo>
                  <a:pt x="497" y="64"/>
                </a:lnTo>
                <a:lnTo>
                  <a:pt x="509" y="64"/>
                </a:lnTo>
                <a:lnTo>
                  <a:pt x="509" y="64"/>
                </a:lnTo>
                <a:close/>
                <a:moveTo>
                  <a:pt x="731" y="636"/>
                </a:moveTo>
                <a:lnTo>
                  <a:pt x="731" y="636"/>
                </a:lnTo>
                <a:lnTo>
                  <a:pt x="725" y="637"/>
                </a:lnTo>
                <a:lnTo>
                  <a:pt x="719" y="639"/>
                </a:lnTo>
                <a:lnTo>
                  <a:pt x="714" y="641"/>
                </a:lnTo>
                <a:lnTo>
                  <a:pt x="709" y="645"/>
                </a:lnTo>
                <a:lnTo>
                  <a:pt x="705" y="650"/>
                </a:lnTo>
                <a:lnTo>
                  <a:pt x="702" y="655"/>
                </a:lnTo>
                <a:lnTo>
                  <a:pt x="700" y="662"/>
                </a:lnTo>
                <a:lnTo>
                  <a:pt x="700" y="668"/>
                </a:lnTo>
                <a:lnTo>
                  <a:pt x="700" y="668"/>
                </a:lnTo>
                <a:lnTo>
                  <a:pt x="700" y="674"/>
                </a:lnTo>
                <a:lnTo>
                  <a:pt x="702" y="680"/>
                </a:lnTo>
                <a:lnTo>
                  <a:pt x="705" y="685"/>
                </a:lnTo>
                <a:lnTo>
                  <a:pt x="709" y="691"/>
                </a:lnTo>
                <a:lnTo>
                  <a:pt x="714" y="694"/>
                </a:lnTo>
                <a:lnTo>
                  <a:pt x="719" y="697"/>
                </a:lnTo>
                <a:lnTo>
                  <a:pt x="725" y="699"/>
                </a:lnTo>
                <a:lnTo>
                  <a:pt x="731" y="700"/>
                </a:lnTo>
                <a:lnTo>
                  <a:pt x="731" y="700"/>
                </a:lnTo>
                <a:lnTo>
                  <a:pt x="754" y="701"/>
                </a:lnTo>
                <a:lnTo>
                  <a:pt x="776" y="705"/>
                </a:lnTo>
                <a:lnTo>
                  <a:pt x="797" y="710"/>
                </a:lnTo>
                <a:lnTo>
                  <a:pt x="818" y="717"/>
                </a:lnTo>
                <a:lnTo>
                  <a:pt x="837" y="727"/>
                </a:lnTo>
                <a:lnTo>
                  <a:pt x="855" y="738"/>
                </a:lnTo>
                <a:lnTo>
                  <a:pt x="872" y="751"/>
                </a:lnTo>
                <a:lnTo>
                  <a:pt x="888" y="765"/>
                </a:lnTo>
                <a:lnTo>
                  <a:pt x="903" y="781"/>
                </a:lnTo>
                <a:lnTo>
                  <a:pt x="915" y="798"/>
                </a:lnTo>
                <a:lnTo>
                  <a:pt x="927" y="816"/>
                </a:lnTo>
                <a:lnTo>
                  <a:pt x="937" y="835"/>
                </a:lnTo>
                <a:lnTo>
                  <a:pt x="944" y="856"/>
                </a:lnTo>
                <a:lnTo>
                  <a:pt x="950" y="877"/>
                </a:lnTo>
                <a:lnTo>
                  <a:pt x="953" y="900"/>
                </a:lnTo>
                <a:lnTo>
                  <a:pt x="954" y="922"/>
                </a:lnTo>
                <a:lnTo>
                  <a:pt x="954" y="922"/>
                </a:lnTo>
                <a:lnTo>
                  <a:pt x="953" y="929"/>
                </a:lnTo>
                <a:lnTo>
                  <a:pt x="952" y="935"/>
                </a:lnTo>
                <a:lnTo>
                  <a:pt x="949" y="941"/>
                </a:lnTo>
                <a:lnTo>
                  <a:pt x="944" y="945"/>
                </a:lnTo>
                <a:lnTo>
                  <a:pt x="940" y="949"/>
                </a:lnTo>
                <a:lnTo>
                  <a:pt x="935" y="951"/>
                </a:lnTo>
                <a:lnTo>
                  <a:pt x="928" y="953"/>
                </a:lnTo>
                <a:lnTo>
                  <a:pt x="922" y="954"/>
                </a:lnTo>
                <a:lnTo>
                  <a:pt x="96" y="954"/>
                </a:lnTo>
                <a:lnTo>
                  <a:pt x="96" y="954"/>
                </a:lnTo>
                <a:lnTo>
                  <a:pt x="89" y="953"/>
                </a:lnTo>
                <a:lnTo>
                  <a:pt x="83" y="951"/>
                </a:lnTo>
                <a:lnTo>
                  <a:pt x="77" y="949"/>
                </a:lnTo>
                <a:lnTo>
                  <a:pt x="73" y="945"/>
                </a:lnTo>
                <a:lnTo>
                  <a:pt x="69" y="941"/>
                </a:lnTo>
                <a:lnTo>
                  <a:pt x="65" y="935"/>
                </a:lnTo>
                <a:lnTo>
                  <a:pt x="64" y="929"/>
                </a:lnTo>
                <a:lnTo>
                  <a:pt x="63" y="922"/>
                </a:lnTo>
                <a:lnTo>
                  <a:pt x="63" y="922"/>
                </a:lnTo>
                <a:lnTo>
                  <a:pt x="64" y="900"/>
                </a:lnTo>
                <a:lnTo>
                  <a:pt x="68" y="877"/>
                </a:lnTo>
                <a:lnTo>
                  <a:pt x="73" y="856"/>
                </a:lnTo>
                <a:lnTo>
                  <a:pt x="81" y="835"/>
                </a:lnTo>
                <a:lnTo>
                  <a:pt x="90" y="816"/>
                </a:lnTo>
                <a:lnTo>
                  <a:pt x="101" y="798"/>
                </a:lnTo>
                <a:lnTo>
                  <a:pt x="114" y="781"/>
                </a:lnTo>
                <a:lnTo>
                  <a:pt x="129" y="765"/>
                </a:lnTo>
                <a:lnTo>
                  <a:pt x="145" y="751"/>
                </a:lnTo>
                <a:lnTo>
                  <a:pt x="162" y="738"/>
                </a:lnTo>
                <a:lnTo>
                  <a:pt x="180" y="727"/>
                </a:lnTo>
                <a:lnTo>
                  <a:pt x="200" y="717"/>
                </a:lnTo>
                <a:lnTo>
                  <a:pt x="220" y="710"/>
                </a:lnTo>
                <a:lnTo>
                  <a:pt x="241" y="705"/>
                </a:lnTo>
                <a:lnTo>
                  <a:pt x="263" y="701"/>
                </a:lnTo>
                <a:lnTo>
                  <a:pt x="285" y="700"/>
                </a:lnTo>
                <a:lnTo>
                  <a:pt x="285" y="700"/>
                </a:lnTo>
                <a:lnTo>
                  <a:pt x="292" y="699"/>
                </a:lnTo>
                <a:lnTo>
                  <a:pt x="298" y="697"/>
                </a:lnTo>
                <a:lnTo>
                  <a:pt x="304" y="694"/>
                </a:lnTo>
                <a:lnTo>
                  <a:pt x="308" y="691"/>
                </a:lnTo>
                <a:lnTo>
                  <a:pt x="312" y="685"/>
                </a:lnTo>
                <a:lnTo>
                  <a:pt x="315" y="680"/>
                </a:lnTo>
                <a:lnTo>
                  <a:pt x="318" y="674"/>
                </a:lnTo>
                <a:lnTo>
                  <a:pt x="318" y="668"/>
                </a:lnTo>
                <a:lnTo>
                  <a:pt x="318" y="668"/>
                </a:lnTo>
                <a:lnTo>
                  <a:pt x="318" y="662"/>
                </a:lnTo>
                <a:lnTo>
                  <a:pt x="315" y="655"/>
                </a:lnTo>
                <a:lnTo>
                  <a:pt x="312" y="650"/>
                </a:lnTo>
                <a:lnTo>
                  <a:pt x="308" y="645"/>
                </a:lnTo>
                <a:lnTo>
                  <a:pt x="304" y="641"/>
                </a:lnTo>
                <a:lnTo>
                  <a:pt x="298" y="639"/>
                </a:lnTo>
                <a:lnTo>
                  <a:pt x="292" y="637"/>
                </a:lnTo>
                <a:lnTo>
                  <a:pt x="285" y="636"/>
                </a:lnTo>
                <a:lnTo>
                  <a:pt x="285" y="636"/>
                </a:lnTo>
                <a:lnTo>
                  <a:pt x="271" y="637"/>
                </a:lnTo>
                <a:lnTo>
                  <a:pt x="256" y="638"/>
                </a:lnTo>
                <a:lnTo>
                  <a:pt x="243" y="639"/>
                </a:lnTo>
                <a:lnTo>
                  <a:pt x="229" y="642"/>
                </a:lnTo>
                <a:lnTo>
                  <a:pt x="215" y="645"/>
                </a:lnTo>
                <a:lnTo>
                  <a:pt x="201" y="649"/>
                </a:lnTo>
                <a:lnTo>
                  <a:pt x="188" y="653"/>
                </a:lnTo>
                <a:lnTo>
                  <a:pt x="175" y="658"/>
                </a:lnTo>
                <a:lnTo>
                  <a:pt x="162" y="665"/>
                </a:lnTo>
                <a:lnTo>
                  <a:pt x="149" y="670"/>
                </a:lnTo>
                <a:lnTo>
                  <a:pt x="137" y="678"/>
                </a:lnTo>
                <a:lnTo>
                  <a:pt x="126" y="685"/>
                </a:lnTo>
                <a:lnTo>
                  <a:pt x="115" y="693"/>
                </a:lnTo>
                <a:lnTo>
                  <a:pt x="104" y="701"/>
                </a:lnTo>
                <a:lnTo>
                  <a:pt x="93" y="711"/>
                </a:lnTo>
                <a:lnTo>
                  <a:pt x="84" y="720"/>
                </a:lnTo>
                <a:lnTo>
                  <a:pt x="74" y="730"/>
                </a:lnTo>
                <a:lnTo>
                  <a:pt x="65" y="740"/>
                </a:lnTo>
                <a:lnTo>
                  <a:pt x="57" y="751"/>
                </a:lnTo>
                <a:lnTo>
                  <a:pt x="48" y="762"/>
                </a:lnTo>
                <a:lnTo>
                  <a:pt x="41" y="774"/>
                </a:lnTo>
                <a:lnTo>
                  <a:pt x="34" y="786"/>
                </a:lnTo>
                <a:lnTo>
                  <a:pt x="28" y="798"/>
                </a:lnTo>
                <a:lnTo>
                  <a:pt x="23" y="811"/>
                </a:lnTo>
                <a:lnTo>
                  <a:pt x="17" y="824"/>
                </a:lnTo>
                <a:lnTo>
                  <a:pt x="13" y="838"/>
                </a:lnTo>
                <a:lnTo>
                  <a:pt x="9" y="850"/>
                </a:lnTo>
                <a:lnTo>
                  <a:pt x="5" y="864"/>
                </a:lnTo>
                <a:lnTo>
                  <a:pt x="3" y="878"/>
                </a:lnTo>
                <a:lnTo>
                  <a:pt x="1" y="893"/>
                </a:lnTo>
                <a:lnTo>
                  <a:pt x="0" y="907"/>
                </a:lnTo>
                <a:lnTo>
                  <a:pt x="0" y="922"/>
                </a:lnTo>
                <a:lnTo>
                  <a:pt x="0" y="922"/>
                </a:lnTo>
                <a:lnTo>
                  <a:pt x="0" y="932"/>
                </a:lnTo>
                <a:lnTo>
                  <a:pt x="2" y="942"/>
                </a:lnTo>
                <a:lnTo>
                  <a:pt x="4" y="950"/>
                </a:lnTo>
                <a:lnTo>
                  <a:pt x="8" y="960"/>
                </a:lnTo>
                <a:lnTo>
                  <a:pt x="11" y="967"/>
                </a:lnTo>
                <a:lnTo>
                  <a:pt x="16" y="976"/>
                </a:lnTo>
                <a:lnTo>
                  <a:pt x="21" y="983"/>
                </a:lnTo>
                <a:lnTo>
                  <a:pt x="28" y="990"/>
                </a:lnTo>
                <a:lnTo>
                  <a:pt x="34" y="996"/>
                </a:lnTo>
                <a:lnTo>
                  <a:pt x="42" y="1002"/>
                </a:lnTo>
                <a:lnTo>
                  <a:pt x="49" y="1006"/>
                </a:lnTo>
                <a:lnTo>
                  <a:pt x="58" y="1010"/>
                </a:lnTo>
                <a:lnTo>
                  <a:pt x="67" y="1014"/>
                </a:lnTo>
                <a:lnTo>
                  <a:pt x="76" y="1016"/>
                </a:lnTo>
                <a:lnTo>
                  <a:pt x="86" y="1017"/>
                </a:lnTo>
                <a:lnTo>
                  <a:pt x="96" y="1018"/>
                </a:lnTo>
                <a:lnTo>
                  <a:pt x="922" y="1018"/>
                </a:lnTo>
                <a:lnTo>
                  <a:pt x="922" y="1018"/>
                </a:lnTo>
                <a:lnTo>
                  <a:pt x="931" y="1017"/>
                </a:lnTo>
                <a:lnTo>
                  <a:pt x="941" y="1016"/>
                </a:lnTo>
                <a:lnTo>
                  <a:pt x="951" y="1014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2"/>
                </a:lnTo>
                <a:lnTo>
                  <a:pt x="983" y="996"/>
                </a:lnTo>
                <a:lnTo>
                  <a:pt x="989" y="990"/>
                </a:lnTo>
                <a:lnTo>
                  <a:pt x="996" y="983"/>
                </a:lnTo>
                <a:lnTo>
                  <a:pt x="1001" y="976"/>
                </a:lnTo>
                <a:lnTo>
                  <a:pt x="1006" y="967"/>
                </a:lnTo>
                <a:lnTo>
                  <a:pt x="1010" y="960"/>
                </a:lnTo>
                <a:lnTo>
                  <a:pt x="1013" y="950"/>
                </a:lnTo>
                <a:lnTo>
                  <a:pt x="1015" y="942"/>
                </a:lnTo>
                <a:lnTo>
                  <a:pt x="1017" y="932"/>
                </a:lnTo>
                <a:lnTo>
                  <a:pt x="1017" y="922"/>
                </a:lnTo>
                <a:lnTo>
                  <a:pt x="1017" y="922"/>
                </a:lnTo>
                <a:lnTo>
                  <a:pt x="1017" y="907"/>
                </a:lnTo>
                <a:lnTo>
                  <a:pt x="1016" y="893"/>
                </a:lnTo>
                <a:lnTo>
                  <a:pt x="1014" y="878"/>
                </a:lnTo>
                <a:lnTo>
                  <a:pt x="1012" y="864"/>
                </a:lnTo>
                <a:lnTo>
                  <a:pt x="1009" y="850"/>
                </a:lnTo>
                <a:lnTo>
                  <a:pt x="1004" y="838"/>
                </a:lnTo>
                <a:lnTo>
                  <a:pt x="1000" y="824"/>
                </a:lnTo>
                <a:lnTo>
                  <a:pt x="995" y="811"/>
                </a:lnTo>
                <a:lnTo>
                  <a:pt x="989" y="798"/>
                </a:lnTo>
                <a:lnTo>
                  <a:pt x="983" y="786"/>
                </a:lnTo>
                <a:lnTo>
                  <a:pt x="976" y="774"/>
                </a:lnTo>
                <a:lnTo>
                  <a:pt x="969" y="762"/>
                </a:lnTo>
                <a:lnTo>
                  <a:pt x="960" y="751"/>
                </a:lnTo>
                <a:lnTo>
                  <a:pt x="952" y="740"/>
                </a:lnTo>
                <a:lnTo>
                  <a:pt x="943" y="730"/>
                </a:lnTo>
                <a:lnTo>
                  <a:pt x="933" y="720"/>
                </a:lnTo>
                <a:lnTo>
                  <a:pt x="924" y="711"/>
                </a:lnTo>
                <a:lnTo>
                  <a:pt x="913" y="701"/>
                </a:lnTo>
                <a:lnTo>
                  <a:pt x="902" y="693"/>
                </a:lnTo>
                <a:lnTo>
                  <a:pt x="892" y="685"/>
                </a:lnTo>
                <a:lnTo>
                  <a:pt x="880" y="678"/>
                </a:lnTo>
                <a:lnTo>
                  <a:pt x="868" y="670"/>
                </a:lnTo>
                <a:lnTo>
                  <a:pt x="855" y="665"/>
                </a:lnTo>
                <a:lnTo>
                  <a:pt x="842" y="658"/>
                </a:lnTo>
                <a:lnTo>
                  <a:pt x="829" y="653"/>
                </a:lnTo>
                <a:lnTo>
                  <a:pt x="817" y="649"/>
                </a:lnTo>
                <a:lnTo>
                  <a:pt x="803" y="645"/>
                </a:lnTo>
                <a:lnTo>
                  <a:pt x="789" y="642"/>
                </a:lnTo>
                <a:lnTo>
                  <a:pt x="775" y="639"/>
                </a:lnTo>
                <a:lnTo>
                  <a:pt x="761" y="638"/>
                </a:lnTo>
                <a:lnTo>
                  <a:pt x="746" y="637"/>
                </a:lnTo>
                <a:lnTo>
                  <a:pt x="731" y="636"/>
                </a:lnTo>
                <a:lnTo>
                  <a:pt x="731" y="6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" name="Rectangle 36"/>
          <p:cNvSpPr/>
          <p:nvPr/>
        </p:nvSpPr>
        <p:spPr bwMode="auto">
          <a:xfrm>
            <a:off x="1657078" y="3814196"/>
            <a:ext cx="28616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Nhân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viên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nhập</a:t>
            </a:r>
            <a:endParaRPr lang="zh-CN" altLang="en-US" sz="28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6" name="椭圆 2"/>
          <p:cNvSpPr/>
          <p:nvPr/>
        </p:nvSpPr>
        <p:spPr>
          <a:xfrm>
            <a:off x="4988218" y="3696506"/>
            <a:ext cx="828000" cy="828000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8" name="Rectangle 36"/>
          <p:cNvSpPr/>
          <p:nvPr/>
        </p:nvSpPr>
        <p:spPr bwMode="auto">
          <a:xfrm>
            <a:off x="6068293" y="3818118"/>
            <a:ext cx="1742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Mã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phiếu</a:t>
            </a:r>
            <a:endParaRPr lang="zh-CN" altLang="en-US" sz="28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16" name="Rectangle 36"/>
          <p:cNvSpPr/>
          <p:nvPr/>
        </p:nvSpPr>
        <p:spPr bwMode="auto">
          <a:xfrm>
            <a:off x="3201511" y="5539691"/>
            <a:ext cx="3573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  <a:cs typeface="+mn-ea"/>
                <a:sym typeface="+mn-lt"/>
              </a:rPr>
              <a:t>Số</a:t>
            </a: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chemeClr val="bg1"/>
                </a:solidFill>
                <a:cs typeface="+mn-ea"/>
                <a:sym typeface="+mn-lt"/>
              </a:rPr>
              <a:t>lượng</a:t>
            </a: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chemeClr val="bg1"/>
                </a:solidFill>
                <a:cs typeface="+mn-ea"/>
                <a:sym typeface="+mn-lt"/>
              </a:rPr>
              <a:t>sản</a:t>
            </a: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chemeClr val="bg1"/>
                </a:solidFill>
                <a:cs typeface="+mn-ea"/>
                <a:sym typeface="+mn-lt"/>
              </a:rPr>
              <a:t>phẩm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椭圆 9"/>
          <p:cNvSpPr/>
          <p:nvPr/>
        </p:nvSpPr>
        <p:spPr>
          <a:xfrm>
            <a:off x="8319358" y="3687770"/>
            <a:ext cx="828000" cy="828000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18" name="Freeform 110"/>
          <p:cNvSpPr>
            <a:spLocks/>
          </p:cNvSpPr>
          <p:nvPr/>
        </p:nvSpPr>
        <p:spPr bwMode="auto">
          <a:xfrm>
            <a:off x="8571433" y="3939845"/>
            <a:ext cx="323850" cy="323850"/>
          </a:xfrm>
          <a:custGeom>
            <a:avLst/>
            <a:gdLst>
              <a:gd name="T0" fmla="*/ 279 w 1017"/>
              <a:gd name="T1" fmla="*/ 354 h 1017"/>
              <a:gd name="T2" fmla="*/ 241 w 1017"/>
              <a:gd name="T3" fmla="*/ 577 h 1017"/>
              <a:gd name="T4" fmla="*/ 453 w 1017"/>
              <a:gd name="T5" fmla="*/ 779 h 1017"/>
              <a:gd name="T6" fmla="*/ 703 w 1017"/>
              <a:gd name="T7" fmla="*/ 702 h 1017"/>
              <a:gd name="T8" fmla="*/ 779 w 1017"/>
              <a:gd name="T9" fmla="*/ 452 h 1017"/>
              <a:gd name="T10" fmla="*/ 563 w 1017"/>
              <a:gd name="T11" fmla="*/ 238 h 1017"/>
              <a:gd name="T12" fmla="*/ 322 w 1017"/>
              <a:gd name="T13" fmla="*/ 609 h 1017"/>
              <a:gd name="T14" fmla="*/ 426 w 1017"/>
              <a:gd name="T15" fmla="*/ 312 h 1017"/>
              <a:gd name="T16" fmla="*/ 711 w 1017"/>
              <a:gd name="T17" fmla="*/ 445 h 1017"/>
              <a:gd name="T18" fmla="*/ 550 w 1017"/>
              <a:gd name="T19" fmla="*/ 716 h 1017"/>
              <a:gd name="T20" fmla="*/ 913 w 1017"/>
              <a:gd name="T21" fmla="*/ 533 h 1017"/>
              <a:gd name="T22" fmla="*/ 972 w 1017"/>
              <a:gd name="T23" fmla="*/ 421 h 1017"/>
              <a:gd name="T24" fmla="*/ 985 w 1017"/>
              <a:gd name="T25" fmla="*/ 290 h 1017"/>
              <a:gd name="T26" fmla="*/ 883 w 1017"/>
              <a:gd name="T27" fmla="*/ 246 h 1017"/>
              <a:gd name="T28" fmla="*/ 770 w 1017"/>
              <a:gd name="T29" fmla="*/ 190 h 1017"/>
              <a:gd name="T30" fmla="*/ 788 w 1017"/>
              <a:gd name="T31" fmla="*/ 73 h 1017"/>
              <a:gd name="T32" fmla="*/ 611 w 1017"/>
              <a:gd name="T33" fmla="*/ 5 h 1017"/>
              <a:gd name="T34" fmla="*/ 533 w 1017"/>
              <a:gd name="T35" fmla="*/ 104 h 1017"/>
              <a:gd name="T36" fmla="*/ 422 w 1017"/>
              <a:gd name="T37" fmla="*/ 44 h 1017"/>
              <a:gd name="T38" fmla="*/ 291 w 1017"/>
              <a:gd name="T39" fmla="*/ 32 h 1017"/>
              <a:gd name="T40" fmla="*/ 247 w 1017"/>
              <a:gd name="T41" fmla="*/ 134 h 1017"/>
              <a:gd name="T42" fmla="*/ 190 w 1017"/>
              <a:gd name="T43" fmla="*/ 245 h 1017"/>
              <a:gd name="T44" fmla="*/ 73 w 1017"/>
              <a:gd name="T45" fmla="*/ 227 h 1017"/>
              <a:gd name="T46" fmla="*/ 5 w 1017"/>
              <a:gd name="T47" fmla="*/ 404 h 1017"/>
              <a:gd name="T48" fmla="*/ 104 w 1017"/>
              <a:gd name="T49" fmla="*/ 484 h 1017"/>
              <a:gd name="T50" fmla="*/ 44 w 1017"/>
              <a:gd name="T51" fmla="*/ 594 h 1017"/>
              <a:gd name="T52" fmla="*/ 32 w 1017"/>
              <a:gd name="T53" fmla="*/ 725 h 1017"/>
              <a:gd name="T54" fmla="*/ 134 w 1017"/>
              <a:gd name="T55" fmla="*/ 770 h 1017"/>
              <a:gd name="T56" fmla="*/ 246 w 1017"/>
              <a:gd name="T57" fmla="*/ 826 h 1017"/>
              <a:gd name="T58" fmla="*/ 227 w 1017"/>
              <a:gd name="T59" fmla="*/ 943 h 1017"/>
              <a:gd name="T60" fmla="*/ 400 w 1017"/>
              <a:gd name="T61" fmla="*/ 1014 h 1017"/>
              <a:gd name="T62" fmla="*/ 468 w 1017"/>
              <a:gd name="T63" fmla="*/ 918 h 1017"/>
              <a:gd name="T64" fmla="*/ 588 w 1017"/>
              <a:gd name="T65" fmla="*/ 957 h 1017"/>
              <a:gd name="T66" fmla="*/ 691 w 1017"/>
              <a:gd name="T67" fmla="*/ 999 h 1017"/>
              <a:gd name="T68" fmla="*/ 776 w 1017"/>
              <a:gd name="T69" fmla="*/ 898 h 1017"/>
              <a:gd name="T70" fmla="*/ 811 w 1017"/>
              <a:gd name="T71" fmla="*/ 776 h 1017"/>
              <a:gd name="T72" fmla="*/ 937 w 1017"/>
              <a:gd name="T73" fmla="*/ 790 h 1017"/>
              <a:gd name="T74" fmla="*/ 1014 w 1017"/>
              <a:gd name="T75" fmla="*/ 618 h 1017"/>
              <a:gd name="T76" fmla="*/ 816 w 1017"/>
              <a:gd name="T77" fmla="*/ 707 h 1017"/>
              <a:gd name="T78" fmla="*/ 702 w 1017"/>
              <a:gd name="T79" fmla="*/ 852 h 1017"/>
              <a:gd name="T80" fmla="*/ 596 w 1017"/>
              <a:gd name="T81" fmla="*/ 873 h 1017"/>
              <a:gd name="T82" fmla="*/ 411 w 1017"/>
              <a:gd name="T83" fmla="*/ 881 h 1017"/>
              <a:gd name="T84" fmla="*/ 313 w 1017"/>
              <a:gd name="T85" fmla="*/ 840 h 1017"/>
              <a:gd name="T86" fmla="*/ 161 w 1017"/>
              <a:gd name="T87" fmla="*/ 701 h 1017"/>
              <a:gd name="T88" fmla="*/ 143 w 1017"/>
              <a:gd name="T89" fmla="*/ 596 h 1017"/>
              <a:gd name="T90" fmla="*/ 136 w 1017"/>
              <a:gd name="T91" fmla="*/ 411 h 1017"/>
              <a:gd name="T92" fmla="*/ 176 w 1017"/>
              <a:gd name="T93" fmla="*/ 314 h 1017"/>
              <a:gd name="T94" fmla="*/ 314 w 1017"/>
              <a:gd name="T95" fmla="*/ 165 h 1017"/>
              <a:gd name="T96" fmla="*/ 420 w 1017"/>
              <a:gd name="T97" fmla="*/ 142 h 1017"/>
              <a:gd name="T98" fmla="*/ 605 w 1017"/>
              <a:gd name="T99" fmla="*/ 136 h 1017"/>
              <a:gd name="T100" fmla="*/ 703 w 1017"/>
              <a:gd name="T101" fmla="*/ 176 h 1017"/>
              <a:gd name="T102" fmla="*/ 855 w 1017"/>
              <a:gd name="T103" fmla="*/ 314 h 1017"/>
              <a:gd name="T104" fmla="*/ 873 w 1017"/>
              <a:gd name="T105" fmla="*/ 420 h 1017"/>
              <a:gd name="T106" fmla="*/ 881 w 1017"/>
              <a:gd name="T107" fmla="*/ 605 h 1017"/>
              <a:gd name="T108" fmla="*/ 449 w 1017"/>
              <a:gd name="T109" fmla="*/ 369 h 1017"/>
              <a:gd name="T110" fmla="*/ 375 w 1017"/>
              <a:gd name="T111" fmla="*/ 580 h 1017"/>
              <a:gd name="T112" fmla="*/ 592 w 1017"/>
              <a:gd name="T113" fmla="*/ 633 h 1017"/>
              <a:gd name="T114" fmla="*/ 624 w 1017"/>
              <a:gd name="T115" fmla="*/ 412 h 1017"/>
              <a:gd name="T116" fmla="*/ 454 w 1017"/>
              <a:gd name="T117" fmla="*/ 531 h 1017"/>
              <a:gd name="T118" fmla="*/ 563 w 1017"/>
              <a:gd name="T119" fmla="*/ 485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17" h="1017">
                <a:moveTo>
                  <a:pt x="508" y="231"/>
                </a:moveTo>
                <a:lnTo>
                  <a:pt x="508" y="231"/>
                </a:lnTo>
                <a:lnTo>
                  <a:pt x="493" y="232"/>
                </a:lnTo>
                <a:lnTo>
                  <a:pt x="479" y="234"/>
                </a:lnTo>
                <a:lnTo>
                  <a:pt x="466" y="235"/>
                </a:lnTo>
                <a:lnTo>
                  <a:pt x="453" y="238"/>
                </a:lnTo>
                <a:lnTo>
                  <a:pt x="439" y="241"/>
                </a:lnTo>
                <a:lnTo>
                  <a:pt x="426" y="244"/>
                </a:lnTo>
                <a:lnTo>
                  <a:pt x="413" y="249"/>
                </a:lnTo>
                <a:lnTo>
                  <a:pt x="401" y="254"/>
                </a:lnTo>
                <a:lnTo>
                  <a:pt x="388" y="259"/>
                </a:lnTo>
                <a:lnTo>
                  <a:pt x="376" y="266"/>
                </a:lnTo>
                <a:lnTo>
                  <a:pt x="365" y="272"/>
                </a:lnTo>
                <a:lnTo>
                  <a:pt x="354" y="279"/>
                </a:lnTo>
                <a:lnTo>
                  <a:pt x="332" y="295"/>
                </a:lnTo>
                <a:lnTo>
                  <a:pt x="313" y="313"/>
                </a:lnTo>
                <a:lnTo>
                  <a:pt x="295" y="332"/>
                </a:lnTo>
                <a:lnTo>
                  <a:pt x="279" y="354"/>
                </a:lnTo>
                <a:lnTo>
                  <a:pt x="272" y="364"/>
                </a:lnTo>
                <a:lnTo>
                  <a:pt x="266" y="376"/>
                </a:lnTo>
                <a:lnTo>
                  <a:pt x="260" y="388"/>
                </a:lnTo>
                <a:lnTo>
                  <a:pt x="254" y="401"/>
                </a:lnTo>
                <a:lnTo>
                  <a:pt x="249" y="413"/>
                </a:lnTo>
                <a:lnTo>
                  <a:pt x="244" y="426"/>
                </a:lnTo>
                <a:lnTo>
                  <a:pt x="241" y="438"/>
                </a:lnTo>
                <a:lnTo>
                  <a:pt x="238" y="452"/>
                </a:lnTo>
                <a:lnTo>
                  <a:pt x="235" y="466"/>
                </a:lnTo>
                <a:lnTo>
                  <a:pt x="234" y="479"/>
                </a:lnTo>
                <a:lnTo>
                  <a:pt x="233" y="493"/>
                </a:lnTo>
                <a:lnTo>
                  <a:pt x="232" y="508"/>
                </a:lnTo>
                <a:lnTo>
                  <a:pt x="232" y="508"/>
                </a:lnTo>
                <a:lnTo>
                  <a:pt x="233" y="522"/>
                </a:lnTo>
                <a:lnTo>
                  <a:pt x="234" y="536"/>
                </a:lnTo>
                <a:lnTo>
                  <a:pt x="235" y="550"/>
                </a:lnTo>
                <a:lnTo>
                  <a:pt x="238" y="563"/>
                </a:lnTo>
                <a:lnTo>
                  <a:pt x="241" y="577"/>
                </a:lnTo>
                <a:lnTo>
                  <a:pt x="244" y="590"/>
                </a:lnTo>
                <a:lnTo>
                  <a:pt x="249" y="603"/>
                </a:lnTo>
                <a:lnTo>
                  <a:pt x="254" y="616"/>
                </a:lnTo>
                <a:lnTo>
                  <a:pt x="260" y="627"/>
                </a:lnTo>
                <a:lnTo>
                  <a:pt x="266" y="639"/>
                </a:lnTo>
                <a:lnTo>
                  <a:pt x="272" y="651"/>
                </a:lnTo>
                <a:lnTo>
                  <a:pt x="279" y="662"/>
                </a:lnTo>
                <a:lnTo>
                  <a:pt x="295" y="683"/>
                </a:lnTo>
                <a:lnTo>
                  <a:pt x="313" y="702"/>
                </a:lnTo>
                <a:lnTo>
                  <a:pt x="332" y="721"/>
                </a:lnTo>
                <a:lnTo>
                  <a:pt x="354" y="737"/>
                </a:lnTo>
                <a:lnTo>
                  <a:pt x="376" y="751"/>
                </a:lnTo>
                <a:lnTo>
                  <a:pt x="388" y="756"/>
                </a:lnTo>
                <a:lnTo>
                  <a:pt x="401" y="763"/>
                </a:lnTo>
                <a:lnTo>
                  <a:pt x="413" y="767"/>
                </a:lnTo>
                <a:lnTo>
                  <a:pt x="426" y="771"/>
                </a:lnTo>
                <a:lnTo>
                  <a:pt x="439" y="775"/>
                </a:lnTo>
                <a:lnTo>
                  <a:pt x="453" y="779"/>
                </a:lnTo>
                <a:lnTo>
                  <a:pt x="466" y="781"/>
                </a:lnTo>
                <a:lnTo>
                  <a:pt x="479" y="783"/>
                </a:lnTo>
                <a:lnTo>
                  <a:pt x="493" y="784"/>
                </a:lnTo>
                <a:lnTo>
                  <a:pt x="508" y="784"/>
                </a:lnTo>
                <a:lnTo>
                  <a:pt x="508" y="784"/>
                </a:lnTo>
                <a:lnTo>
                  <a:pt x="522" y="784"/>
                </a:lnTo>
                <a:lnTo>
                  <a:pt x="536" y="783"/>
                </a:lnTo>
                <a:lnTo>
                  <a:pt x="550" y="781"/>
                </a:lnTo>
                <a:lnTo>
                  <a:pt x="563" y="779"/>
                </a:lnTo>
                <a:lnTo>
                  <a:pt x="577" y="775"/>
                </a:lnTo>
                <a:lnTo>
                  <a:pt x="590" y="771"/>
                </a:lnTo>
                <a:lnTo>
                  <a:pt x="603" y="767"/>
                </a:lnTo>
                <a:lnTo>
                  <a:pt x="616" y="763"/>
                </a:lnTo>
                <a:lnTo>
                  <a:pt x="628" y="756"/>
                </a:lnTo>
                <a:lnTo>
                  <a:pt x="639" y="751"/>
                </a:lnTo>
                <a:lnTo>
                  <a:pt x="662" y="737"/>
                </a:lnTo>
                <a:lnTo>
                  <a:pt x="683" y="721"/>
                </a:lnTo>
                <a:lnTo>
                  <a:pt x="703" y="702"/>
                </a:lnTo>
                <a:lnTo>
                  <a:pt x="721" y="683"/>
                </a:lnTo>
                <a:lnTo>
                  <a:pt x="737" y="662"/>
                </a:lnTo>
                <a:lnTo>
                  <a:pt x="751" y="639"/>
                </a:lnTo>
                <a:lnTo>
                  <a:pt x="756" y="627"/>
                </a:lnTo>
                <a:lnTo>
                  <a:pt x="763" y="616"/>
                </a:lnTo>
                <a:lnTo>
                  <a:pt x="767" y="603"/>
                </a:lnTo>
                <a:lnTo>
                  <a:pt x="771" y="590"/>
                </a:lnTo>
                <a:lnTo>
                  <a:pt x="776" y="577"/>
                </a:lnTo>
                <a:lnTo>
                  <a:pt x="779" y="563"/>
                </a:lnTo>
                <a:lnTo>
                  <a:pt x="781" y="550"/>
                </a:lnTo>
                <a:lnTo>
                  <a:pt x="782" y="536"/>
                </a:lnTo>
                <a:lnTo>
                  <a:pt x="783" y="522"/>
                </a:lnTo>
                <a:lnTo>
                  <a:pt x="784" y="508"/>
                </a:lnTo>
                <a:lnTo>
                  <a:pt x="784" y="508"/>
                </a:lnTo>
                <a:lnTo>
                  <a:pt x="783" y="493"/>
                </a:lnTo>
                <a:lnTo>
                  <a:pt x="782" y="479"/>
                </a:lnTo>
                <a:lnTo>
                  <a:pt x="781" y="466"/>
                </a:lnTo>
                <a:lnTo>
                  <a:pt x="779" y="452"/>
                </a:lnTo>
                <a:lnTo>
                  <a:pt x="776" y="438"/>
                </a:lnTo>
                <a:lnTo>
                  <a:pt x="771" y="426"/>
                </a:lnTo>
                <a:lnTo>
                  <a:pt x="767" y="413"/>
                </a:lnTo>
                <a:lnTo>
                  <a:pt x="763" y="401"/>
                </a:lnTo>
                <a:lnTo>
                  <a:pt x="756" y="388"/>
                </a:lnTo>
                <a:lnTo>
                  <a:pt x="751" y="376"/>
                </a:lnTo>
                <a:lnTo>
                  <a:pt x="737" y="354"/>
                </a:lnTo>
                <a:lnTo>
                  <a:pt x="721" y="332"/>
                </a:lnTo>
                <a:lnTo>
                  <a:pt x="703" y="313"/>
                </a:lnTo>
                <a:lnTo>
                  <a:pt x="683" y="295"/>
                </a:lnTo>
                <a:lnTo>
                  <a:pt x="662" y="279"/>
                </a:lnTo>
                <a:lnTo>
                  <a:pt x="639" y="266"/>
                </a:lnTo>
                <a:lnTo>
                  <a:pt x="628" y="259"/>
                </a:lnTo>
                <a:lnTo>
                  <a:pt x="616" y="254"/>
                </a:lnTo>
                <a:lnTo>
                  <a:pt x="603" y="249"/>
                </a:lnTo>
                <a:lnTo>
                  <a:pt x="590" y="244"/>
                </a:lnTo>
                <a:lnTo>
                  <a:pt x="577" y="241"/>
                </a:lnTo>
                <a:lnTo>
                  <a:pt x="563" y="238"/>
                </a:lnTo>
                <a:lnTo>
                  <a:pt x="550" y="235"/>
                </a:lnTo>
                <a:lnTo>
                  <a:pt x="536" y="234"/>
                </a:lnTo>
                <a:lnTo>
                  <a:pt x="522" y="232"/>
                </a:lnTo>
                <a:lnTo>
                  <a:pt x="508" y="231"/>
                </a:lnTo>
                <a:lnTo>
                  <a:pt x="508" y="231"/>
                </a:lnTo>
                <a:close/>
                <a:moveTo>
                  <a:pt x="508" y="721"/>
                </a:moveTo>
                <a:lnTo>
                  <a:pt x="508" y="721"/>
                </a:lnTo>
                <a:lnTo>
                  <a:pt x="486" y="720"/>
                </a:lnTo>
                <a:lnTo>
                  <a:pt x="466" y="716"/>
                </a:lnTo>
                <a:lnTo>
                  <a:pt x="445" y="711"/>
                </a:lnTo>
                <a:lnTo>
                  <a:pt x="426" y="704"/>
                </a:lnTo>
                <a:lnTo>
                  <a:pt x="407" y="695"/>
                </a:lnTo>
                <a:lnTo>
                  <a:pt x="389" y="684"/>
                </a:lnTo>
                <a:lnTo>
                  <a:pt x="373" y="671"/>
                </a:lnTo>
                <a:lnTo>
                  <a:pt x="358" y="658"/>
                </a:lnTo>
                <a:lnTo>
                  <a:pt x="344" y="642"/>
                </a:lnTo>
                <a:lnTo>
                  <a:pt x="332" y="626"/>
                </a:lnTo>
                <a:lnTo>
                  <a:pt x="322" y="609"/>
                </a:lnTo>
                <a:lnTo>
                  <a:pt x="312" y="591"/>
                </a:lnTo>
                <a:lnTo>
                  <a:pt x="306" y="570"/>
                </a:lnTo>
                <a:lnTo>
                  <a:pt x="300" y="550"/>
                </a:lnTo>
                <a:lnTo>
                  <a:pt x="297" y="530"/>
                </a:lnTo>
                <a:lnTo>
                  <a:pt x="296" y="508"/>
                </a:lnTo>
                <a:lnTo>
                  <a:pt x="296" y="508"/>
                </a:lnTo>
                <a:lnTo>
                  <a:pt x="297" y="486"/>
                </a:lnTo>
                <a:lnTo>
                  <a:pt x="300" y="465"/>
                </a:lnTo>
                <a:lnTo>
                  <a:pt x="306" y="445"/>
                </a:lnTo>
                <a:lnTo>
                  <a:pt x="312" y="426"/>
                </a:lnTo>
                <a:lnTo>
                  <a:pt x="322" y="406"/>
                </a:lnTo>
                <a:lnTo>
                  <a:pt x="332" y="389"/>
                </a:lnTo>
                <a:lnTo>
                  <a:pt x="344" y="373"/>
                </a:lnTo>
                <a:lnTo>
                  <a:pt x="358" y="358"/>
                </a:lnTo>
                <a:lnTo>
                  <a:pt x="373" y="344"/>
                </a:lnTo>
                <a:lnTo>
                  <a:pt x="389" y="332"/>
                </a:lnTo>
                <a:lnTo>
                  <a:pt x="407" y="322"/>
                </a:lnTo>
                <a:lnTo>
                  <a:pt x="426" y="312"/>
                </a:lnTo>
                <a:lnTo>
                  <a:pt x="445" y="305"/>
                </a:lnTo>
                <a:lnTo>
                  <a:pt x="466" y="300"/>
                </a:lnTo>
                <a:lnTo>
                  <a:pt x="486" y="297"/>
                </a:lnTo>
                <a:lnTo>
                  <a:pt x="508" y="296"/>
                </a:lnTo>
                <a:lnTo>
                  <a:pt x="508" y="296"/>
                </a:lnTo>
                <a:lnTo>
                  <a:pt x="530" y="297"/>
                </a:lnTo>
                <a:lnTo>
                  <a:pt x="550" y="300"/>
                </a:lnTo>
                <a:lnTo>
                  <a:pt x="571" y="305"/>
                </a:lnTo>
                <a:lnTo>
                  <a:pt x="591" y="312"/>
                </a:lnTo>
                <a:lnTo>
                  <a:pt x="609" y="322"/>
                </a:lnTo>
                <a:lnTo>
                  <a:pt x="626" y="332"/>
                </a:lnTo>
                <a:lnTo>
                  <a:pt x="643" y="344"/>
                </a:lnTo>
                <a:lnTo>
                  <a:pt x="658" y="358"/>
                </a:lnTo>
                <a:lnTo>
                  <a:pt x="672" y="373"/>
                </a:lnTo>
                <a:lnTo>
                  <a:pt x="684" y="389"/>
                </a:lnTo>
                <a:lnTo>
                  <a:pt x="695" y="406"/>
                </a:lnTo>
                <a:lnTo>
                  <a:pt x="704" y="426"/>
                </a:lnTo>
                <a:lnTo>
                  <a:pt x="711" y="445"/>
                </a:lnTo>
                <a:lnTo>
                  <a:pt x="717" y="465"/>
                </a:lnTo>
                <a:lnTo>
                  <a:pt x="720" y="486"/>
                </a:lnTo>
                <a:lnTo>
                  <a:pt x="721" y="508"/>
                </a:lnTo>
                <a:lnTo>
                  <a:pt x="721" y="508"/>
                </a:lnTo>
                <a:lnTo>
                  <a:pt x="720" y="530"/>
                </a:lnTo>
                <a:lnTo>
                  <a:pt x="717" y="550"/>
                </a:lnTo>
                <a:lnTo>
                  <a:pt x="711" y="570"/>
                </a:lnTo>
                <a:lnTo>
                  <a:pt x="704" y="591"/>
                </a:lnTo>
                <a:lnTo>
                  <a:pt x="695" y="609"/>
                </a:lnTo>
                <a:lnTo>
                  <a:pt x="684" y="626"/>
                </a:lnTo>
                <a:lnTo>
                  <a:pt x="672" y="642"/>
                </a:lnTo>
                <a:lnTo>
                  <a:pt x="658" y="658"/>
                </a:lnTo>
                <a:lnTo>
                  <a:pt x="643" y="671"/>
                </a:lnTo>
                <a:lnTo>
                  <a:pt x="626" y="684"/>
                </a:lnTo>
                <a:lnTo>
                  <a:pt x="609" y="695"/>
                </a:lnTo>
                <a:lnTo>
                  <a:pt x="591" y="704"/>
                </a:lnTo>
                <a:lnTo>
                  <a:pt x="571" y="711"/>
                </a:lnTo>
                <a:lnTo>
                  <a:pt x="550" y="716"/>
                </a:lnTo>
                <a:lnTo>
                  <a:pt x="530" y="720"/>
                </a:lnTo>
                <a:lnTo>
                  <a:pt x="508" y="721"/>
                </a:lnTo>
                <a:lnTo>
                  <a:pt x="508" y="721"/>
                </a:lnTo>
                <a:close/>
                <a:moveTo>
                  <a:pt x="989" y="598"/>
                </a:moveTo>
                <a:lnTo>
                  <a:pt x="989" y="598"/>
                </a:lnTo>
                <a:lnTo>
                  <a:pt x="981" y="596"/>
                </a:lnTo>
                <a:lnTo>
                  <a:pt x="972" y="594"/>
                </a:lnTo>
                <a:lnTo>
                  <a:pt x="964" y="591"/>
                </a:lnTo>
                <a:lnTo>
                  <a:pt x="957" y="588"/>
                </a:lnTo>
                <a:lnTo>
                  <a:pt x="950" y="583"/>
                </a:lnTo>
                <a:lnTo>
                  <a:pt x="944" y="579"/>
                </a:lnTo>
                <a:lnTo>
                  <a:pt x="938" y="574"/>
                </a:lnTo>
                <a:lnTo>
                  <a:pt x="932" y="567"/>
                </a:lnTo>
                <a:lnTo>
                  <a:pt x="927" y="562"/>
                </a:lnTo>
                <a:lnTo>
                  <a:pt x="923" y="554"/>
                </a:lnTo>
                <a:lnTo>
                  <a:pt x="918" y="548"/>
                </a:lnTo>
                <a:lnTo>
                  <a:pt x="915" y="540"/>
                </a:lnTo>
                <a:lnTo>
                  <a:pt x="913" y="533"/>
                </a:lnTo>
                <a:lnTo>
                  <a:pt x="911" y="524"/>
                </a:lnTo>
                <a:lnTo>
                  <a:pt x="910" y="517"/>
                </a:lnTo>
                <a:lnTo>
                  <a:pt x="909" y="508"/>
                </a:lnTo>
                <a:lnTo>
                  <a:pt x="909" y="508"/>
                </a:lnTo>
                <a:lnTo>
                  <a:pt x="910" y="500"/>
                </a:lnTo>
                <a:lnTo>
                  <a:pt x="911" y="491"/>
                </a:lnTo>
                <a:lnTo>
                  <a:pt x="913" y="484"/>
                </a:lnTo>
                <a:lnTo>
                  <a:pt x="915" y="475"/>
                </a:lnTo>
                <a:lnTo>
                  <a:pt x="918" y="469"/>
                </a:lnTo>
                <a:lnTo>
                  <a:pt x="923" y="461"/>
                </a:lnTo>
                <a:lnTo>
                  <a:pt x="927" y="455"/>
                </a:lnTo>
                <a:lnTo>
                  <a:pt x="932" y="448"/>
                </a:lnTo>
                <a:lnTo>
                  <a:pt x="938" y="442"/>
                </a:lnTo>
                <a:lnTo>
                  <a:pt x="944" y="437"/>
                </a:lnTo>
                <a:lnTo>
                  <a:pt x="950" y="432"/>
                </a:lnTo>
                <a:lnTo>
                  <a:pt x="957" y="428"/>
                </a:lnTo>
                <a:lnTo>
                  <a:pt x="964" y="425"/>
                </a:lnTo>
                <a:lnTo>
                  <a:pt x="972" y="421"/>
                </a:lnTo>
                <a:lnTo>
                  <a:pt x="981" y="419"/>
                </a:lnTo>
                <a:lnTo>
                  <a:pt x="989" y="418"/>
                </a:lnTo>
                <a:lnTo>
                  <a:pt x="989" y="418"/>
                </a:lnTo>
                <a:lnTo>
                  <a:pt x="996" y="416"/>
                </a:lnTo>
                <a:lnTo>
                  <a:pt x="1001" y="414"/>
                </a:lnTo>
                <a:lnTo>
                  <a:pt x="1006" y="410"/>
                </a:lnTo>
                <a:lnTo>
                  <a:pt x="1011" y="404"/>
                </a:lnTo>
                <a:lnTo>
                  <a:pt x="1011" y="404"/>
                </a:lnTo>
                <a:lnTo>
                  <a:pt x="1014" y="399"/>
                </a:lnTo>
                <a:lnTo>
                  <a:pt x="1016" y="392"/>
                </a:lnTo>
                <a:lnTo>
                  <a:pt x="1017" y="385"/>
                </a:lnTo>
                <a:lnTo>
                  <a:pt x="1016" y="378"/>
                </a:lnTo>
                <a:lnTo>
                  <a:pt x="1016" y="378"/>
                </a:lnTo>
                <a:lnTo>
                  <a:pt x="1011" y="360"/>
                </a:lnTo>
                <a:lnTo>
                  <a:pt x="1005" y="343"/>
                </a:lnTo>
                <a:lnTo>
                  <a:pt x="999" y="325"/>
                </a:lnTo>
                <a:lnTo>
                  <a:pt x="992" y="308"/>
                </a:lnTo>
                <a:lnTo>
                  <a:pt x="985" y="290"/>
                </a:lnTo>
                <a:lnTo>
                  <a:pt x="976" y="273"/>
                </a:lnTo>
                <a:lnTo>
                  <a:pt x="968" y="257"/>
                </a:lnTo>
                <a:lnTo>
                  <a:pt x="958" y="240"/>
                </a:lnTo>
                <a:lnTo>
                  <a:pt x="958" y="240"/>
                </a:lnTo>
                <a:lnTo>
                  <a:pt x="955" y="235"/>
                </a:lnTo>
                <a:lnTo>
                  <a:pt x="949" y="230"/>
                </a:lnTo>
                <a:lnTo>
                  <a:pt x="943" y="227"/>
                </a:lnTo>
                <a:lnTo>
                  <a:pt x="937" y="225"/>
                </a:lnTo>
                <a:lnTo>
                  <a:pt x="937" y="225"/>
                </a:lnTo>
                <a:lnTo>
                  <a:pt x="930" y="225"/>
                </a:lnTo>
                <a:lnTo>
                  <a:pt x="924" y="226"/>
                </a:lnTo>
                <a:lnTo>
                  <a:pt x="917" y="228"/>
                </a:lnTo>
                <a:lnTo>
                  <a:pt x="912" y="231"/>
                </a:lnTo>
                <a:lnTo>
                  <a:pt x="912" y="231"/>
                </a:lnTo>
                <a:lnTo>
                  <a:pt x="904" y="237"/>
                </a:lnTo>
                <a:lnTo>
                  <a:pt x="898" y="240"/>
                </a:lnTo>
                <a:lnTo>
                  <a:pt x="890" y="243"/>
                </a:lnTo>
                <a:lnTo>
                  <a:pt x="883" y="246"/>
                </a:lnTo>
                <a:lnTo>
                  <a:pt x="874" y="249"/>
                </a:lnTo>
                <a:lnTo>
                  <a:pt x="867" y="250"/>
                </a:lnTo>
                <a:lnTo>
                  <a:pt x="858" y="250"/>
                </a:lnTo>
                <a:lnTo>
                  <a:pt x="851" y="250"/>
                </a:lnTo>
                <a:lnTo>
                  <a:pt x="842" y="249"/>
                </a:lnTo>
                <a:lnTo>
                  <a:pt x="835" y="248"/>
                </a:lnTo>
                <a:lnTo>
                  <a:pt x="826" y="245"/>
                </a:lnTo>
                <a:lnTo>
                  <a:pt x="819" y="242"/>
                </a:lnTo>
                <a:lnTo>
                  <a:pt x="811" y="239"/>
                </a:lnTo>
                <a:lnTo>
                  <a:pt x="805" y="235"/>
                </a:lnTo>
                <a:lnTo>
                  <a:pt x="798" y="229"/>
                </a:lnTo>
                <a:lnTo>
                  <a:pt x="792" y="224"/>
                </a:lnTo>
                <a:lnTo>
                  <a:pt x="792" y="224"/>
                </a:lnTo>
                <a:lnTo>
                  <a:pt x="786" y="217"/>
                </a:lnTo>
                <a:lnTo>
                  <a:pt x="781" y="211"/>
                </a:lnTo>
                <a:lnTo>
                  <a:pt x="777" y="205"/>
                </a:lnTo>
                <a:lnTo>
                  <a:pt x="773" y="197"/>
                </a:lnTo>
                <a:lnTo>
                  <a:pt x="770" y="190"/>
                </a:lnTo>
                <a:lnTo>
                  <a:pt x="768" y="182"/>
                </a:lnTo>
                <a:lnTo>
                  <a:pt x="766" y="173"/>
                </a:lnTo>
                <a:lnTo>
                  <a:pt x="766" y="166"/>
                </a:lnTo>
                <a:lnTo>
                  <a:pt x="765" y="157"/>
                </a:lnTo>
                <a:lnTo>
                  <a:pt x="766" y="150"/>
                </a:lnTo>
                <a:lnTo>
                  <a:pt x="767" y="141"/>
                </a:lnTo>
                <a:lnTo>
                  <a:pt x="769" y="134"/>
                </a:lnTo>
                <a:lnTo>
                  <a:pt x="772" y="126"/>
                </a:lnTo>
                <a:lnTo>
                  <a:pt x="776" y="119"/>
                </a:lnTo>
                <a:lnTo>
                  <a:pt x="780" y="111"/>
                </a:lnTo>
                <a:lnTo>
                  <a:pt x="784" y="105"/>
                </a:lnTo>
                <a:lnTo>
                  <a:pt x="784" y="105"/>
                </a:lnTo>
                <a:lnTo>
                  <a:pt x="787" y="98"/>
                </a:lnTo>
                <a:lnTo>
                  <a:pt x="791" y="92"/>
                </a:lnTo>
                <a:lnTo>
                  <a:pt x="791" y="86"/>
                </a:lnTo>
                <a:lnTo>
                  <a:pt x="791" y="79"/>
                </a:lnTo>
                <a:lnTo>
                  <a:pt x="791" y="79"/>
                </a:lnTo>
                <a:lnTo>
                  <a:pt x="788" y="73"/>
                </a:lnTo>
                <a:lnTo>
                  <a:pt x="785" y="66"/>
                </a:lnTo>
                <a:lnTo>
                  <a:pt x="781" y="62"/>
                </a:lnTo>
                <a:lnTo>
                  <a:pt x="776" y="58"/>
                </a:lnTo>
                <a:lnTo>
                  <a:pt x="776" y="58"/>
                </a:lnTo>
                <a:lnTo>
                  <a:pt x="760" y="48"/>
                </a:lnTo>
                <a:lnTo>
                  <a:pt x="742" y="39"/>
                </a:lnTo>
                <a:lnTo>
                  <a:pt x="726" y="32"/>
                </a:lnTo>
                <a:lnTo>
                  <a:pt x="709" y="24"/>
                </a:lnTo>
                <a:lnTo>
                  <a:pt x="691" y="17"/>
                </a:lnTo>
                <a:lnTo>
                  <a:pt x="674" y="10"/>
                </a:lnTo>
                <a:lnTo>
                  <a:pt x="655" y="5"/>
                </a:lnTo>
                <a:lnTo>
                  <a:pt x="637" y="1"/>
                </a:lnTo>
                <a:lnTo>
                  <a:pt x="637" y="1"/>
                </a:lnTo>
                <a:lnTo>
                  <a:pt x="631" y="0"/>
                </a:lnTo>
                <a:lnTo>
                  <a:pt x="624" y="0"/>
                </a:lnTo>
                <a:lnTo>
                  <a:pt x="618" y="2"/>
                </a:lnTo>
                <a:lnTo>
                  <a:pt x="611" y="5"/>
                </a:lnTo>
                <a:lnTo>
                  <a:pt x="611" y="5"/>
                </a:lnTo>
                <a:lnTo>
                  <a:pt x="606" y="9"/>
                </a:lnTo>
                <a:lnTo>
                  <a:pt x="603" y="15"/>
                </a:lnTo>
                <a:lnTo>
                  <a:pt x="600" y="20"/>
                </a:lnTo>
                <a:lnTo>
                  <a:pt x="597" y="28"/>
                </a:lnTo>
                <a:lnTo>
                  <a:pt x="597" y="28"/>
                </a:lnTo>
                <a:lnTo>
                  <a:pt x="596" y="35"/>
                </a:lnTo>
                <a:lnTo>
                  <a:pt x="594" y="44"/>
                </a:lnTo>
                <a:lnTo>
                  <a:pt x="591" y="51"/>
                </a:lnTo>
                <a:lnTo>
                  <a:pt x="588" y="59"/>
                </a:lnTo>
                <a:lnTo>
                  <a:pt x="584" y="66"/>
                </a:lnTo>
                <a:lnTo>
                  <a:pt x="579" y="73"/>
                </a:lnTo>
                <a:lnTo>
                  <a:pt x="574" y="78"/>
                </a:lnTo>
                <a:lnTo>
                  <a:pt x="567" y="84"/>
                </a:lnTo>
                <a:lnTo>
                  <a:pt x="562" y="89"/>
                </a:lnTo>
                <a:lnTo>
                  <a:pt x="555" y="93"/>
                </a:lnTo>
                <a:lnTo>
                  <a:pt x="548" y="97"/>
                </a:lnTo>
                <a:lnTo>
                  <a:pt x="541" y="101"/>
                </a:lnTo>
                <a:lnTo>
                  <a:pt x="533" y="104"/>
                </a:lnTo>
                <a:lnTo>
                  <a:pt x="525" y="105"/>
                </a:lnTo>
                <a:lnTo>
                  <a:pt x="516" y="106"/>
                </a:lnTo>
                <a:lnTo>
                  <a:pt x="508" y="107"/>
                </a:lnTo>
                <a:lnTo>
                  <a:pt x="508" y="107"/>
                </a:lnTo>
                <a:lnTo>
                  <a:pt x="500" y="106"/>
                </a:lnTo>
                <a:lnTo>
                  <a:pt x="491" y="105"/>
                </a:lnTo>
                <a:lnTo>
                  <a:pt x="484" y="104"/>
                </a:lnTo>
                <a:lnTo>
                  <a:pt x="475" y="101"/>
                </a:lnTo>
                <a:lnTo>
                  <a:pt x="468" y="97"/>
                </a:lnTo>
                <a:lnTo>
                  <a:pt x="461" y="93"/>
                </a:lnTo>
                <a:lnTo>
                  <a:pt x="455" y="89"/>
                </a:lnTo>
                <a:lnTo>
                  <a:pt x="448" y="84"/>
                </a:lnTo>
                <a:lnTo>
                  <a:pt x="442" y="78"/>
                </a:lnTo>
                <a:lnTo>
                  <a:pt x="438" y="73"/>
                </a:lnTo>
                <a:lnTo>
                  <a:pt x="432" y="66"/>
                </a:lnTo>
                <a:lnTo>
                  <a:pt x="428" y="59"/>
                </a:lnTo>
                <a:lnTo>
                  <a:pt x="425" y="51"/>
                </a:lnTo>
                <a:lnTo>
                  <a:pt x="422" y="44"/>
                </a:lnTo>
                <a:lnTo>
                  <a:pt x="419" y="35"/>
                </a:lnTo>
                <a:lnTo>
                  <a:pt x="418" y="28"/>
                </a:lnTo>
                <a:lnTo>
                  <a:pt x="418" y="28"/>
                </a:lnTo>
                <a:lnTo>
                  <a:pt x="416" y="20"/>
                </a:lnTo>
                <a:lnTo>
                  <a:pt x="414" y="15"/>
                </a:lnTo>
                <a:lnTo>
                  <a:pt x="410" y="9"/>
                </a:lnTo>
                <a:lnTo>
                  <a:pt x="404" y="5"/>
                </a:lnTo>
                <a:lnTo>
                  <a:pt x="404" y="5"/>
                </a:lnTo>
                <a:lnTo>
                  <a:pt x="398" y="2"/>
                </a:lnTo>
                <a:lnTo>
                  <a:pt x="393" y="0"/>
                </a:lnTo>
                <a:lnTo>
                  <a:pt x="385" y="0"/>
                </a:lnTo>
                <a:lnTo>
                  <a:pt x="379" y="1"/>
                </a:lnTo>
                <a:lnTo>
                  <a:pt x="379" y="1"/>
                </a:lnTo>
                <a:lnTo>
                  <a:pt x="360" y="5"/>
                </a:lnTo>
                <a:lnTo>
                  <a:pt x="342" y="10"/>
                </a:lnTo>
                <a:lnTo>
                  <a:pt x="325" y="17"/>
                </a:lnTo>
                <a:lnTo>
                  <a:pt x="308" y="24"/>
                </a:lnTo>
                <a:lnTo>
                  <a:pt x="291" y="32"/>
                </a:lnTo>
                <a:lnTo>
                  <a:pt x="273" y="39"/>
                </a:lnTo>
                <a:lnTo>
                  <a:pt x="257" y="48"/>
                </a:lnTo>
                <a:lnTo>
                  <a:pt x="240" y="58"/>
                </a:lnTo>
                <a:lnTo>
                  <a:pt x="240" y="58"/>
                </a:lnTo>
                <a:lnTo>
                  <a:pt x="235" y="62"/>
                </a:lnTo>
                <a:lnTo>
                  <a:pt x="231" y="66"/>
                </a:lnTo>
                <a:lnTo>
                  <a:pt x="227" y="73"/>
                </a:lnTo>
                <a:lnTo>
                  <a:pt x="225" y="79"/>
                </a:lnTo>
                <a:lnTo>
                  <a:pt x="225" y="79"/>
                </a:lnTo>
                <a:lnTo>
                  <a:pt x="225" y="86"/>
                </a:lnTo>
                <a:lnTo>
                  <a:pt x="226" y="92"/>
                </a:lnTo>
                <a:lnTo>
                  <a:pt x="228" y="98"/>
                </a:lnTo>
                <a:lnTo>
                  <a:pt x="232" y="105"/>
                </a:lnTo>
                <a:lnTo>
                  <a:pt x="232" y="105"/>
                </a:lnTo>
                <a:lnTo>
                  <a:pt x="237" y="111"/>
                </a:lnTo>
                <a:lnTo>
                  <a:pt x="240" y="119"/>
                </a:lnTo>
                <a:lnTo>
                  <a:pt x="244" y="126"/>
                </a:lnTo>
                <a:lnTo>
                  <a:pt x="247" y="134"/>
                </a:lnTo>
                <a:lnTo>
                  <a:pt x="249" y="141"/>
                </a:lnTo>
                <a:lnTo>
                  <a:pt x="250" y="150"/>
                </a:lnTo>
                <a:lnTo>
                  <a:pt x="251" y="157"/>
                </a:lnTo>
                <a:lnTo>
                  <a:pt x="251" y="166"/>
                </a:lnTo>
                <a:lnTo>
                  <a:pt x="250" y="173"/>
                </a:lnTo>
                <a:lnTo>
                  <a:pt x="248" y="182"/>
                </a:lnTo>
                <a:lnTo>
                  <a:pt x="246" y="190"/>
                </a:lnTo>
                <a:lnTo>
                  <a:pt x="243" y="197"/>
                </a:lnTo>
                <a:lnTo>
                  <a:pt x="239" y="205"/>
                </a:lnTo>
                <a:lnTo>
                  <a:pt x="235" y="211"/>
                </a:lnTo>
                <a:lnTo>
                  <a:pt x="231" y="217"/>
                </a:lnTo>
                <a:lnTo>
                  <a:pt x="224" y="224"/>
                </a:lnTo>
                <a:lnTo>
                  <a:pt x="224" y="224"/>
                </a:lnTo>
                <a:lnTo>
                  <a:pt x="219" y="229"/>
                </a:lnTo>
                <a:lnTo>
                  <a:pt x="211" y="235"/>
                </a:lnTo>
                <a:lnTo>
                  <a:pt x="205" y="239"/>
                </a:lnTo>
                <a:lnTo>
                  <a:pt x="197" y="242"/>
                </a:lnTo>
                <a:lnTo>
                  <a:pt x="190" y="245"/>
                </a:lnTo>
                <a:lnTo>
                  <a:pt x="182" y="248"/>
                </a:lnTo>
                <a:lnTo>
                  <a:pt x="174" y="249"/>
                </a:lnTo>
                <a:lnTo>
                  <a:pt x="166" y="250"/>
                </a:lnTo>
                <a:lnTo>
                  <a:pt x="158" y="250"/>
                </a:lnTo>
                <a:lnTo>
                  <a:pt x="150" y="250"/>
                </a:lnTo>
                <a:lnTo>
                  <a:pt x="141" y="249"/>
                </a:lnTo>
                <a:lnTo>
                  <a:pt x="134" y="246"/>
                </a:lnTo>
                <a:lnTo>
                  <a:pt x="125" y="243"/>
                </a:lnTo>
                <a:lnTo>
                  <a:pt x="118" y="240"/>
                </a:lnTo>
                <a:lnTo>
                  <a:pt x="111" y="237"/>
                </a:lnTo>
                <a:lnTo>
                  <a:pt x="104" y="231"/>
                </a:lnTo>
                <a:lnTo>
                  <a:pt x="104" y="231"/>
                </a:lnTo>
                <a:lnTo>
                  <a:pt x="99" y="228"/>
                </a:lnTo>
                <a:lnTo>
                  <a:pt x="92" y="226"/>
                </a:lnTo>
                <a:lnTo>
                  <a:pt x="86" y="225"/>
                </a:lnTo>
                <a:lnTo>
                  <a:pt x="79" y="225"/>
                </a:lnTo>
                <a:lnTo>
                  <a:pt x="79" y="225"/>
                </a:lnTo>
                <a:lnTo>
                  <a:pt x="73" y="227"/>
                </a:lnTo>
                <a:lnTo>
                  <a:pt x="66" y="230"/>
                </a:lnTo>
                <a:lnTo>
                  <a:pt x="62" y="235"/>
                </a:lnTo>
                <a:lnTo>
                  <a:pt x="58" y="240"/>
                </a:lnTo>
                <a:lnTo>
                  <a:pt x="58" y="240"/>
                </a:lnTo>
                <a:lnTo>
                  <a:pt x="48" y="257"/>
                </a:lnTo>
                <a:lnTo>
                  <a:pt x="40" y="273"/>
                </a:lnTo>
                <a:lnTo>
                  <a:pt x="32" y="290"/>
                </a:lnTo>
                <a:lnTo>
                  <a:pt x="25" y="308"/>
                </a:lnTo>
                <a:lnTo>
                  <a:pt x="17" y="325"/>
                </a:lnTo>
                <a:lnTo>
                  <a:pt x="11" y="343"/>
                </a:lnTo>
                <a:lnTo>
                  <a:pt x="5" y="360"/>
                </a:lnTo>
                <a:lnTo>
                  <a:pt x="1" y="378"/>
                </a:lnTo>
                <a:lnTo>
                  <a:pt x="1" y="378"/>
                </a:lnTo>
                <a:lnTo>
                  <a:pt x="0" y="385"/>
                </a:lnTo>
                <a:lnTo>
                  <a:pt x="0" y="392"/>
                </a:lnTo>
                <a:lnTo>
                  <a:pt x="2" y="399"/>
                </a:lnTo>
                <a:lnTo>
                  <a:pt x="5" y="404"/>
                </a:lnTo>
                <a:lnTo>
                  <a:pt x="5" y="404"/>
                </a:lnTo>
                <a:lnTo>
                  <a:pt x="10" y="410"/>
                </a:lnTo>
                <a:lnTo>
                  <a:pt x="15" y="414"/>
                </a:lnTo>
                <a:lnTo>
                  <a:pt x="20" y="416"/>
                </a:lnTo>
                <a:lnTo>
                  <a:pt x="28" y="418"/>
                </a:lnTo>
                <a:lnTo>
                  <a:pt x="28" y="418"/>
                </a:lnTo>
                <a:lnTo>
                  <a:pt x="35" y="419"/>
                </a:lnTo>
                <a:lnTo>
                  <a:pt x="44" y="421"/>
                </a:lnTo>
                <a:lnTo>
                  <a:pt x="51" y="425"/>
                </a:lnTo>
                <a:lnTo>
                  <a:pt x="59" y="428"/>
                </a:lnTo>
                <a:lnTo>
                  <a:pt x="66" y="432"/>
                </a:lnTo>
                <a:lnTo>
                  <a:pt x="73" y="437"/>
                </a:lnTo>
                <a:lnTo>
                  <a:pt x="78" y="442"/>
                </a:lnTo>
                <a:lnTo>
                  <a:pt x="85" y="448"/>
                </a:lnTo>
                <a:lnTo>
                  <a:pt x="89" y="455"/>
                </a:lnTo>
                <a:lnTo>
                  <a:pt x="93" y="461"/>
                </a:lnTo>
                <a:lnTo>
                  <a:pt x="97" y="469"/>
                </a:lnTo>
                <a:lnTo>
                  <a:pt x="101" y="475"/>
                </a:lnTo>
                <a:lnTo>
                  <a:pt x="104" y="484"/>
                </a:lnTo>
                <a:lnTo>
                  <a:pt x="105" y="491"/>
                </a:lnTo>
                <a:lnTo>
                  <a:pt x="106" y="500"/>
                </a:lnTo>
                <a:lnTo>
                  <a:pt x="107" y="508"/>
                </a:lnTo>
                <a:lnTo>
                  <a:pt x="107" y="508"/>
                </a:lnTo>
                <a:lnTo>
                  <a:pt x="106" y="517"/>
                </a:lnTo>
                <a:lnTo>
                  <a:pt x="105" y="524"/>
                </a:lnTo>
                <a:lnTo>
                  <a:pt x="104" y="533"/>
                </a:lnTo>
                <a:lnTo>
                  <a:pt x="101" y="540"/>
                </a:lnTo>
                <a:lnTo>
                  <a:pt x="97" y="548"/>
                </a:lnTo>
                <a:lnTo>
                  <a:pt x="93" y="554"/>
                </a:lnTo>
                <a:lnTo>
                  <a:pt x="89" y="562"/>
                </a:lnTo>
                <a:lnTo>
                  <a:pt x="85" y="567"/>
                </a:lnTo>
                <a:lnTo>
                  <a:pt x="78" y="574"/>
                </a:lnTo>
                <a:lnTo>
                  <a:pt x="73" y="579"/>
                </a:lnTo>
                <a:lnTo>
                  <a:pt x="66" y="583"/>
                </a:lnTo>
                <a:lnTo>
                  <a:pt x="59" y="588"/>
                </a:lnTo>
                <a:lnTo>
                  <a:pt x="51" y="591"/>
                </a:lnTo>
                <a:lnTo>
                  <a:pt x="44" y="594"/>
                </a:lnTo>
                <a:lnTo>
                  <a:pt x="35" y="596"/>
                </a:lnTo>
                <a:lnTo>
                  <a:pt x="28" y="598"/>
                </a:lnTo>
                <a:lnTo>
                  <a:pt x="28" y="598"/>
                </a:lnTo>
                <a:lnTo>
                  <a:pt x="20" y="599"/>
                </a:lnTo>
                <a:lnTo>
                  <a:pt x="15" y="603"/>
                </a:lnTo>
                <a:lnTo>
                  <a:pt x="10" y="606"/>
                </a:lnTo>
                <a:lnTo>
                  <a:pt x="5" y="611"/>
                </a:lnTo>
                <a:lnTo>
                  <a:pt x="5" y="611"/>
                </a:lnTo>
                <a:lnTo>
                  <a:pt x="2" y="618"/>
                </a:lnTo>
                <a:lnTo>
                  <a:pt x="0" y="624"/>
                </a:lnTo>
                <a:lnTo>
                  <a:pt x="0" y="631"/>
                </a:lnTo>
                <a:lnTo>
                  <a:pt x="1" y="637"/>
                </a:lnTo>
                <a:lnTo>
                  <a:pt x="1" y="637"/>
                </a:lnTo>
                <a:lnTo>
                  <a:pt x="5" y="655"/>
                </a:lnTo>
                <a:lnTo>
                  <a:pt x="11" y="673"/>
                </a:lnTo>
                <a:lnTo>
                  <a:pt x="17" y="691"/>
                </a:lnTo>
                <a:lnTo>
                  <a:pt x="25" y="708"/>
                </a:lnTo>
                <a:lnTo>
                  <a:pt x="32" y="725"/>
                </a:lnTo>
                <a:lnTo>
                  <a:pt x="40" y="742"/>
                </a:lnTo>
                <a:lnTo>
                  <a:pt x="48" y="759"/>
                </a:lnTo>
                <a:lnTo>
                  <a:pt x="58" y="775"/>
                </a:lnTo>
                <a:lnTo>
                  <a:pt x="58" y="775"/>
                </a:lnTo>
                <a:lnTo>
                  <a:pt x="62" y="781"/>
                </a:lnTo>
                <a:lnTo>
                  <a:pt x="66" y="785"/>
                </a:lnTo>
                <a:lnTo>
                  <a:pt x="73" y="788"/>
                </a:lnTo>
                <a:lnTo>
                  <a:pt x="79" y="790"/>
                </a:lnTo>
                <a:lnTo>
                  <a:pt x="79" y="790"/>
                </a:lnTo>
                <a:lnTo>
                  <a:pt x="86" y="790"/>
                </a:lnTo>
                <a:lnTo>
                  <a:pt x="92" y="790"/>
                </a:lnTo>
                <a:lnTo>
                  <a:pt x="99" y="788"/>
                </a:lnTo>
                <a:lnTo>
                  <a:pt x="104" y="784"/>
                </a:lnTo>
                <a:lnTo>
                  <a:pt x="104" y="784"/>
                </a:lnTo>
                <a:lnTo>
                  <a:pt x="111" y="780"/>
                </a:lnTo>
                <a:lnTo>
                  <a:pt x="118" y="775"/>
                </a:lnTo>
                <a:lnTo>
                  <a:pt x="125" y="772"/>
                </a:lnTo>
                <a:lnTo>
                  <a:pt x="134" y="770"/>
                </a:lnTo>
                <a:lnTo>
                  <a:pt x="141" y="768"/>
                </a:lnTo>
                <a:lnTo>
                  <a:pt x="150" y="767"/>
                </a:lnTo>
                <a:lnTo>
                  <a:pt x="158" y="766"/>
                </a:lnTo>
                <a:lnTo>
                  <a:pt x="166" y="766"/>
                </a:lnTo>
                <a:lnTo>
                  <a:pt x="174" y="767"/>
                </a:lnTo>
                <a:lnTo>
                  <a:pt x="182" y="768"/>
                </a:lnTo>
                <a:lnTo>
                  <a:pt x="190" y="770"/>
                </a:lnTo>
                <a:lnTo>
                  <a:pt x="197" y="773"/>
                </a:lnTo>
                <a:lnTo>
                  <a:pt x="205" y="776"/>
                </a:lnTo>
                <a:lnTo>
                  <a:pt x="211" y="781"/>
                </a:lnTo>
                <a:lnTo>
                  <a:pt x="219" y="786"/>
                </a:lnTo>
                <a:lnTo>
                  <a:pt x="224" y="791"/>
                </a:lnTo>
                <a:lnTo>
                  <a:pt x="224" y="791"/>
                </a:lnTo>
                <a:lnTo>
                  <a:pt x="231" y="798"/>
                </a:lnTo>
                <a:lnTo>
                  <a:pt x="235" y="804"/>
                </a:lnTo>
                <a:lnTo>
                  <a:pt x="239" y="812"/>
                </a:lnTo>
                <a:lnTo>
                  <a:pt x="243" y="818"/>
                </a:lnTo>
                <a:lnTo>
                  <a:pt x="246" y="826"/>
                </a:lnTo>
                <a:lnTo>
                  <a:pt x="248" y="834"/>
                </a:lnTo>
                <a:lnTo>
                  <a:pt x="250" y="842"/>
                </a:lnTo>
                <a:lnTo>
                  <a:pt x="251" y="849"/>
                </a:lnTo>
                <a:lnTo>
                  <a:pt x="251" y="858"/>
                </a:lnTo>
                <a:lnTo>
                  <a:pt x="250" y="866"/>
                </a:lnTo>
                <a:lnTo>
                  <a:pt x="249" y="874"/>
                </a:lnTo>
                <a:lnTo>
                  <a:pt x="247" y="882"/>
                </a:lnTo>
                <a:lnTo>
                  <a:pt x="244" y="890"/>
                </a:lnTo>
                <a:lnTo>
                  <a:pt x="240" y="898"/>
                </a:lnTo>
                <a:lnTo>
                  <a:pt x="237" y="904"/>
                </a:lnTo>
                <a:lnTo>
                  <a:pt x="232" y="912"/>
                </a:lnTo>
                <a:lnTo>
                  <a:pt x="232" y="912"/>
                </a:lnTo>
                <a:lnTo>
                  <a:pt x="228" y="917"/>
                </a:lnTo>
                <a:lnTo>
                  <a:pt x="226" y="923"/>
                </a:lnTo>
                <a:lnTo>
                  <a:pt x="225" y="930"/>
                </a:lnTo>
                <a:lnTo>
                  <a:pt x="225" y="936"/>
                </a:lnTo>
                <a:lnTo>
                  <a:pt x="225" y="936"/>
                </a:lnTo>
                <a:lnTo>
                  <a:pt x="227" y="943"/>
                </a:lnTo>
                <a:lnTo>
                  <a:pt x="231" y="949"/>
                </a:lnTo>
                <a:lnTo>
                  <a:pt x="235" y="955"/>
                </a:lnTo>
                <a:lnTo>
                  <a:pt x="240" y="958"/>
                </a:lnTo>
                <a:lnTo>
                  <a:pt x="240" y="958"/>
                </a:lnTo>
                <a:lnTo>
                  <a:pt x="257" y="967"/>
                </a:lnTo>
                <a:lnTo>
                  <a:pt x="273" y="976"/>
                </a:lnTo>
                <a:lnTo>
                  <a:pt x="291" y="985"/>
                </a:lnTo>
                <a:lnTo>
                  <a:pt x="308" y="992"/>
                </a:lnTo>
                <a:lnTo>
                  <a:pt x="325" y="999"/>
                </a:lnTo>
                <a:lnTo>
                  <a:pt x="342" y="1005"/>
                </a:lnTo>
                <a:lnTo>
                  <a:pt x="360" y="1010"/>
                </a:lnTo>
                <a:lnTo>
                  <a:pt x="379" y="1016"/>
                </a:lnTo>
                <a:lnTo>
                  <a:pt x="379" y="1016"/>
                </a:lnTo>
                <a:lnTo>
                  <a:pt x="386" y="1017"/>
                </a:lnTo>
                <a:lnTo>
                  <a:pt x="386" y="1017"/>
                </a:lnTo>
                <a:lnTo>
                  <a:pt x="391" y="1016"/>
                </a:lnTo>
                <a:lnTo>
                  <a:pt x="396" y="1015"/>
                </a:lnTo>
                <a:lnTo>
                  <a:pt x="400" y="1014"/>
                </a:lnTo>
                <a:lnTo>
                  <a:pt x="404" y="1010"/>
                </a:lnTo>
                <a:lnTo>
                  <a:pt x="404" y="1010"/>
                </a:lnTo>
                <a:lnTo>
                  <a:pt x="410" y="1006"/>
                </a:lnTo>
                <a:lnTo>
                  <a:pt x="414" y="1001"/>
                </a:lnTo>
                <a:lnTo>
                  <a:pt x="416" y="995"/>
                </a:lnTo>
                <a:lnTo>
                  <a:pt x="418" y="989"/>
                </a:lnTo>
                <a:lnTo>
                  <a:pt x="418" y="989"/>
                </a:lnTo>
                <a:lnTo>
                  <a:pt x="419" y="980"/>
                </a:lnTo>
                <a:lnTo>
                  <a:pt x="422" y="972"/>
                </a:lnTo>
                <a:lnTo>
                  <a:pt x="425" y="964"/>
                </a:lnTo>
                <a:lnTo>
                  <a:pt x="428" y="957"/>
                </a:lnTo>
                <a:lnTo>
                  <a:pt x="432" y="950"/>
                </a:lnTo>
                <a:lnTo>
                  <a:pt x="438" y="944"/>
                </a:lnTo>
                <a:lnTo>
                  <a:pt x="442" y="937"/>
                </a:lnTo>
                <a:lnTo>
                  <a:pt x="448" y="932"/>
                </a:lnTo>
                <a:lnTo>
                  <a:pt x="455" y="927"/>
                </a:lnTo>
                <a:lnTo>
                  <a:pt x="461" y="922"/>
                </a:lnTo>
                <a:lnTo>
                  <a:pt x="468" y="918"/>
                </a:lnTo>
                <a:lnTo>
                  <a:pt x="475" y="915"/>
                </a:lnTo>
                <a:lnTo>
                  <a:pt x="484" y="913"/>
                </a:lnTo>
                <a:lnTo>
                  <a:pt x="491" y="911"/>
                </a:lnTo>
                <a:lnTo>
                  <a:pt x="500" y="910"/>
                </a:lnTo>
                <a:lnTo>
                  <a:pt x="508" y="910"/>
                </a:lnTo>
                <a:lnTo>
                  <a:pt x="508" y="910"/>
                </a:lnTo>
                <a:lnTo>
                  <a:pt x="516" y="910"/>
                </a:lnTo>
                <a:lnTo>
                  <a:pt x="525" y="911"/>
                </a:lnTo>
                <a:lnTo>
                  <a:pt x="533" y="913"/>
                </a:lnTo>
                <a:lnTo>
                  <a:pt x="541" y="915"/>
                </a:lnTo>
                <a:lnTo>
                  <a:pt x="548" y="918"/>
                </a:lnTo>
                <a:lnTo>
                  <a:pt x="555" y="922"/>
                </a:lnTo>
                <a:lnTo>
                  <a:pt x="562" y="927"/>
                </a:lnTo>
                <a:lnTo>
                  <a:pt x="567" y="932"/>
                </a:lnTo>
                <a:lnTo>
                  <a:pt x="574" y="937"/>
                </a:lnTo>
                <a:lnTo>
                  <a:pt x="579" y="944"/>
                </a:lnTo>
                <a:lnTo>
                  <a:pt x="584" y="950"/>
                </a:lnTo>
                <a:lnTo>
                  <a:pt x="588" y="957"/>
                </a:lnTo>
                <a:lnTo>
                  <a:pt x="591" y="964"/>
                </a:lnTo>
                <a:lnTo>
                  <a:pt x="594" y="972"/>
                </a:lnTo>
                <a:lnTo>
                  <a:pt x="596" y="980"/>
                </a:lnTo>
                <a:lnTo>
                  <a:pt x="597" y="989"/>
                </a:lnTo>
                <a:lnTo>
                  <a:pt x="597" y="989"/>
                </a:lnTo>
                <a:lnTo>
                  <a:pt x="600" y="995"/>
                </a:lnTo>
                <a:lnTo>
                  <a:pt x="603" y="1001"/>
                </a:lnTo>
                <a:lnTo>
                  <a:pt x="606" y="1006"/>
                </a:lnTo>
                <a:lnTo>
                  <a:pt x="611" y="1010"/>
                </a:lnTo>
                <a:lnTo>
                  <a:pt x="611" y="1010"/>
                </a:lnTo>
                <a:lnTo>
                  <a:pt x="618" y="1014"/>
                </a:lnTo>
                <a:lnTo>
                  <a:pt x="624" y="1016"/>
                </a:lnTo>
                <a:lnTo>
                  <a:pt x="631" y="1017"/>
                </a:lnTo>
                <a:lnTo>
                  <a:pt x="637" y="1016"/>
                </a:lnTo>
                <a:lnTo>
                  <a:pt x="637" y="1016"/>
                </a:lnTo>
                <a:lnTo>
                  <a:pt x="655" y="1010"/>
                </a:lnTo>
                <a:lnTo>
                  <a:pt x="674" y="1005"/>
                </a:lnTo>
                <a:lnTo>
                  <a:pt x="691" y="999"/>
                </a:lnTo>
                <a:lnTo>
                  <a:pt x="708" y="992"/>
                </a:lnTo>
                <a:lnTo>
                  <a:pt x="725" y="985"/>
                </a:lnTo>
                <a:lnTo>
                  <a:pt x="742" y="976"/>
                </a:lnTo>
                <a:lnTo>
                  <a:pt x="760" y="967"/>
                </a:lnTo>
                <a:lnTo>
                  <a:pt x="776" y="958"/>
                </a:lnTo>
                <a:lnTo>
                  <a:pt x="776" y="958"/>
                </a:lnTo>
                <a:lnTo>
                  <a:pt x="781" y="955"/>
                </a:lnTo>
                <a:lnTo>
                  <a:pt x="785" y="949"/>
                </a:lnTo>
                <a:lnTo>
                  <a:pt x="788" y="944"/>
                </a:lnTo>
                <a:lnTo>
                  <a:pt x="791" y="936"/>
                </a:lnTo>
                <a:lnTo>
                  <a:pt x="791" y="936"/>
                </a:lnTo>
                <a:lnTo>
                  <a:pt x="791" y="930"/>
                </a:lnTo>
                <a:lnTo>
                  <a:pt x="791" y="923"/>
                </a:lnTo>
                <a:lnTo>
                  <a:pt x="787" y="917"/>
                </a:lnTo>
                <a:lnTo>
                  <a:pt x="784" y="912"/>
                </a:lnTo>
                <a:lnTo>
                  <a:pt x="784" y="912"/>
                </a:lnTo>
                <a:lnTo>
                  <a:pt x="780" y="904"/>
                </a:lnTo>
                <a:lnTo>
                  <a:pt x="776" y="898"/>
                </a:lnTo>
                <a:lnTo>
                  <a:pt x="772" y="890"/>
                </a:lnTo>
                <a:lnTo>
                  <a:pt x="769" y="882"/>
                </a:lnTo>
                <a:lnTo>
                  <a:pt x="767" y="874"/>
                </a:lnTo>
                <a:lnTo>
                  <a:pt x="766" y="866"/>
                </a:lnTo>
                <a:lnTo>
                  <a:pt x="765" y="858"/>
                </a:lnTo>
                <a:lnTo>
                  <a:pt x="766" y="849"/>
                </a:lnTo>
                <a:lnTo>
                  <a:pt x="766" y="842"/>
                </a:lnTo>
                <a:lnTo>
                  <a:pt x="768" y="834"/>
                </a:lnTo>
                <a:lnTo>
                  <a:pt x="770" y="826"/>
                </a:lnTo>
                <a:lnTo>
                  <a:pt x="773" y="818"/>
                </a:lnTo>
                <a:lnTo>
                  <a:pt x="777" y="812"/>
                </a:lnTo>
                <a:lnTo>
                  <a:pt x="781" y="804"/>
                </a:lnTo>
                <a:lnTo>
                  <a:pt x="786" y="798"/>
                </a:lnTo>
                <a:lnTo>
                  <a:pt x="792" y="791"/>
                </a:lnTo>
                <a:lnTo>
                  <a:pt x="792" y="791"/>
                </a:lnTo>
                <a:lnTo>
                  <a:pt x="798" y="786"/>
                </a:lnTo>
                <a:lnTo>
                  <a:pt x="805" y="781"/>
                </a:lnTo>
                <a:lnTo>
                  <a:pt x="811" y="776"/>
                </a:lnTo>
                <a:lnTo>
                  <a:pt x="819" y="773"/>
                </a:lnTo>
                <a:lnTo>
                  <a:pt x="826" y="770"/>
                </a:lnTo>
                <a:lnTo>
                  <a:pt x="835" y="768"/>
                </a:lnTo>
                <a:lnTo>
                  <a:pt x="842" y="767"/>
                </a:lnTo>
                <a:lnTo>
                  <a:pt x="851" y="766"/>
                </a:lnTo>
                <a:lnTo>
                  <a:pt x="858" y="766"/>
                </a:lnTo>
                <a:lnTo>
                  <a:pt x="867" y="767"/>
                </a:lnTo>
                <a:lnTo>
                  <a:pt x="874" y="768"/>
                </a:lnTo>
                <a:lnTo>
                  <a:pt x="883" y="770"/>
                </a:lnTo>
                <a:lnTo>
                  <a:pt x="890" y="772"/>
                </a:lnTo>
                <a:lnTo>
                  <a:pt x="898" y="775"/>
                </a:lnTo>
                <a:lnTo>
                  <a:pt x="904" y="780"/>
                </a:lnTo>
                <a:lnTo>
                  <a:pt x="912" y="784"/>
                </a:lnTo>
                <a:lnTo>
                  <a:pt x="912" y="784"/>
                </a:lnTo>
                <a:lnTo>
                  <a:pt x="917" y="788"/>
                </a:lnTo>
                <a:lnTo>
                  <a:pt x="924" y="790"/>
                </a:lnTo>
                <a:lnTo>
                  <a:pt x="930" y="790"/>
                </a:lnTo>
                <a:lnTo>
                  <a:pt x="937" y="790"/>
                </a:lnTo>
                <a:lnTo>
                  <a:pt x="937" y="790"/>
                </a:lnTo>
                <a:lnTo>
                  <a:pt x="943" y="788"/>
                </a:lnTo>
                <a:lnTo>
                  <a:pt x="949" y="785"/>
                </a:lnTo>
                <a:lnTo>
                  <a:pt x="955" y="781"/>
                </a:lnTo>
                <a:lnTo>
                  <a:pt x="958" y="775"/>
                </a:lnTo>
                <a:lnTo>
                  <a:pt x="958" y="775"/>
                </a:lnTo>
                <a:lnTo>
                  <a:pt x="968" y="759"/>
                </a:lnTo>
                <a:lnTo>
                  <a:pt x="976" y="742"/>
                </a:lnTo>
                <a:lnTo>
                  <a:pt x="985" y="725"/>
                </a:lnTo>
                <a:lnTo>
                  <a:pt x="992" y="708"/>
                </a:lnTo>
                <a:lnTo>
                  <a:pt x="999" y="691"/>
                </a:lnTo>
                <a:lnTo>
                  <a:pt x="1005" y="673"/>
                </a:lnTo>
                <a:lnTo>
                  <a:pt x="1011" y="655"/>
                </a:lnTo>
                <a:lnTo>
                  <a:pt x="1016" y="637"/>
                </a:lnTo>
                <a:lnTo>
                  <a:pt x="1016" y="637"/>
                </a:lnTo>
                <a:lnTo>
                  <a:pt x="1017" y="631"/>
                </a:lnTo>
                <a:lnTo>
                  <a:pt x="1016" y="624"/>
                </a:lnTo>
                <a:lnTo>
                  <a:pt x="1014" y="618"/>
                </a:lnTo>
                <a:lnTo>
                  <a:pt x="1011" y="611"/>
                </a:lnTo>
                <a:lnTo>
                  <a:pt x="1011" y="611"/>
                </a:lnTo>
                <a:lnTo>
                  <a:pt x="1006" y="606"/>
                </a:lnTo>
                <a:lnTo>
                  <a:pt x="1001" y="603"/>
                </a:lnTo>
                <a:lnTo>
                  <a:pt x="996" y="599"/>
                </a:lnTo>
                <a:lnTo>
                  <a:pt x="989" y="598"/>
                </a:lnTo>
                <a:lnTo>
                  <a:pt x="989" y="598"/>
                </a:lnTo>
                <a:close/>
                <a:moveTo>
                  <a:pt x="919" y="715"/>
                </a:moveTo>
                <a:lnTo>
                  <a:pt x="919" y="715"/>
                </a:lnTo>
                <a:lnTo>
                  <a:pt x="908" y="711"/>
                </a:lnTo>
                <a:lnTo>
                  <a:pt x="897" y="707"/>
                </a:lnTo>
                <a:lnTo>
                  <a:pt x="885" y="705"/>
                </a:lnTo>
                <a:lnTo>
                  <a:pt x="874" y="702"/>
                </a:lnTo>
                <a:lnTo>
                  <a:pt x="863" y="702"/>
                </a:lnTo>
                <a:lnTo>
                  <a:pt x="851" y="702"/>
                </a:lnTo>
                <a:lnTo>
                  <a:pt x="840" y="702"/>
                </a:lnTo>
                <a:lnTo>
                  <a:pt x="828" y="705"/>
                </a:lnTo>
                <a:lnTo>
                  <a:pt x="816" y="707"/>
                </a:lnTo>
                <a:lnTo>
                  <a:pt x="806" y="710"/>
                </a:lnTo>
                <a:lnTo>
                  <a:pt x="795" y="714"/>
                </a:lnTo>
                <a:lnTo>
                  <a:pt x="784" y="720"/>
                </a:lnTo>
                <a:lnTo>
                  <a:pt x="775" y="725"/>
                </a:lnTo>
                <a:lnTo>
                  <a:pt x="765" y="731"/>
                </a:lnTo>
                <a:lnTo>
                  <a:pt x="755" y="739"/>
                </a:lnTo>
                <a:lnTo>
                  <a:pt x="747" y="746"/>
                </a:lnTo>
                <a:lnTo>
                  <a:pt x="747" y="746"/>
                </a:lnTo>
                <a:lnTo>
                  <a:pt x="738" y="755"/>
                </a:lnTo>
                <a:lnTo>
                  <a:pt x="732" y="765"/>
                </a:lnTo>
                <a:lnTo>
                  <a:pt x="724" y="774"/>
                </a:lnTo>
                <a:lnTo>
                  <a:pt x="719" y="785"/>
                </a:lnTo>
                <a:lnTo>
                  <a:pt x="714" y="796"/>
                </a:lnTo>
                <a:lnTo>
                  <a:pt x="710" y="807"/>
                </a:lnTo>
                <a:lnTo>
                  <a:pt x="707" y="817"/>
                </a:lnTo>
                <a:lnTo>
                  <a:pt x="704" y="828"/>
                </a:lnTo>
                <a:lnTo>
                  <a:pt x="703" y="840"/>
                </a:lnTo>
                <a:lnTo>
                  <a:pt x="702" y="852"/>
                </a:lnTo>
                <a:lnTo>
                  <a:pt x="702" y="862"/>
                </a:lnTo>
                <a:lnTo>
                  <a:pt x="703" y="874"/>
                </a:lnTo>
                <a:lnTo>
                  <a:pt x="705" y="886"/>
                </a:lnTo>
                <a:lnTo>
                  <a:pt x="707" y="897"/>
                </a:lnTo>
                <a:lnTo>
                  <a:pt x="711" y="907"/>
                </a:lnTo>
                <a:lnTo>
                  <a:pt x="716" y="919"/>
                </a:lnTo>
                <a:lnTo>
                  <a:pt x="716" y="919"/>
                </a:lnTo>
                <a:lnTo>
                  <a:pt x="684" y="933"/>
                </a:lnTo>
                <a:lnTo>
                  <a:pt x="652" y="945"/>
                </a:lnTo>
                <a:lnTo>
                  <a:pt x="652" y="945"/>
                </a:lnTo>
                <a:lnTo>
                  <a:pt x="648" y="934"/>
                </a:lnTo>
                <a:lnTo>
                  <a:pt x="643" y="923"/>
                </a:lnTo>
                <a:lnTo>
                  <a:pt x="636" y="914"/>
                </a:lnTo>
                <a:lnTo>
                  <a:pt x="630" y="904"/>
                </a:lnTo>
                <a:lnTo>
                  <a:pt x="622" y="896"/>
                </a:lnTo>
                <a:lnTo>
                  <a:pt x="614" y="888"/>
                </a:lnTo>
                <a:lnTo>
                  <a:pt x="605" y="881"/>
                </a:lnTo>
                <a:lnTo>
                  <a:pt x="596" y="873"/>
                </a:lnTo>
                <a:lnTo>
                  <a:pt x="587" y="867"/>
                </a:lnTo>
                <a:lnTo>
                  <a:pt x="576" y="861"/>
                </a:lnTo>
                <a:lnTo>
                  <a:pt x="565" y="857"/>
                </a:lnTo>
                <a:lnTo>
                  <a:pt x="555" y="853"/>
                </a:lnTo>
                <a:lnTo>
                  <a:pt x="544" y="849"/>
                </a:lnTo>
                <a:lnTo>
                  <a:pt x="532" y="847"/>
                </a:lnTo>
                <a:lnTo>
                  <a:pt x="520" y="846"/>
                </a:lnTo>
                <a:lnTo>
                  <a:pt x="508" y="845"/>
                </a:lnTo>
                <a:lnTo>
                  <a:pt x="508" y="845"/>
                </a:lnTo>
                <a:lnTo>
                  <a:pt x="496" y="846"/>
                </a:lnTo>
                <a:lnTo>
                  <a:pt x="484" y="847"/>
                </a:lnTo>
                <a:lnTo>
                  <a:pt x="473" y="849"/>
                </a:lnTo>
                <a:lnTo>
                  <a:pt x="461" y="853"/>
                </a:lnTo>
                <a:lnTo>
                  <a:pt x="450" y="857"/>
                </a:lnTo>
                <a:lnTo>
                  <a:pt x="440" y="861"/>
                </a:lnTo>
                <a:lnTo>
                  <a:pt x="430" y="867"/>
                </a:lnTo>
                <a:lnTo>
                  <a:pt x="420" y="873"/>
                </a:lnTo>
                <a:lnTo>
                  <a:pt x="411" y="881"/>
                </a:lnTo>
                <a:lnTo>
                  <a:pt x="402" y="888"/>
                </a:lnTo>
                <a:lnTo>
                  <a:pt x="395" y="896"/>
                </a:lnTo>
                <a:lnTo>
                  <a:pt x="387" y="904"/>
                </a:lnTo>
                <a:lnTo>
                  <a:pt x="380" y="914"/>
                </a:lnTo>
                <a:lnTo>
                  <a:pt x="374" y="923"/>
                </a:lnTo>
                <a:lnTo>
                  <a:pt x="369" y="934"/>
                </a:lnTo>
                <a:lnTo>
                  <a:pt x="364" y="945"/>
                </a:lnTo>
                <a:lnTo>
                  <a:pt x="364" y="945"/>
                </a:lnTo>
                <a:lnTo>
                  <a:pt x="331" y="933"/>
                </a:lnTo>
                <a:lnTo>
                  <a:pt x="301" y="919"/>
                </a:lnTo>
                <a:lnTo>
                  <a:pt x="301" y="919"/>
                </a:lnTo>
                <a:lnTo>
                  <a:pt x="306" y="907"/>
                </a:lnTo>
                <a:lnTo>
                  <a:pt x="309" y="897"/>
                </a:lnTo>
                <a:lnTo>
                  <a:pt x="311" y="886"/>
                </a:lnTo>
                <a:lnTo>
                  <a:pt x="313" y="874"/>
                </a:lnTo>
                <a:lnTo>
                  <a:pt x="314" y="862"/>
                </a:lnTo>
                <a:lnTo>
                  <a:pt x="314" y="852"/>
                </a:lnTo>
                <a:lnTo>
                  <a:pt x="313" y="840"/>
                </a:lnTo>
                <a:lnTo>
                  <a:pt x="312" y="828"/>
                </a:lnTo>
                <a:lnTo>
                  <a:pt x="310" y="817"/>
                </a:lnTo>
                <a:lnTo>
                  <a:pt x="307" y="807"/>
                </a:lnTo>
                <a:lnTo>
                  <a:pt x="302" y="796"/>
                </a:lnTo>
                <a:lnTo>
                  <a:pt x="297" y="785"/>
                </a:lnTo>
                <a:lnTo>
                  <a:pt x="292" y="774"/>
                </a:lnTo>
                <a:lnTo>
                  <a:pt x="285" y="765"/>
                </a:lnTo>
                <a:lnTo>
                  <a:pt x="278" y="755"/>
                </a:lnTo>
                <a:lnTo>
                  <a:pt x="269" y="746"/>
                </a:lnTo>
                <a:lnTo>
                  <a:pt x="269" y="746"/>
                </a:lnTo>
                <a:lnTo>
                  <a:pt x="258" y="737"/>
                </a:lnTo>
                <a:lnTo>
                  <a:pt x="246" y="727"/>
                </a:lnTo>
                <a:lnTo>
                  <a:pt x="233" y="720"/>
                </a:lnTo>
                <a:lnTo>
                  <a:pt x="220" y="713"/>
                </a:lnTo>
                <a:lnTo>
                  <a:pt x="206" y="708"/>
                </a:lnTo>
                <a:lnTo>
                  <a:pt x="191" y="705"/>
                </a:lnTo>
                <a:lnTo>
                  <a:pt x="176" y="702"/>
                </a:lnTo>
                <a:lnTo>
                  <a:pt x="161" y="701"/>
                </a:lnTo>
                <a:lnTo>
                  <a:pt x="161" y="701"/>
                </a:lnTo>
                <a:lnTo>
                  <a:pt x="145" y="702"/>
                </a:lnTo>
                <a:lnTo>
                  <a:pt x="128" y="705"/>
                </a:lnTo>
                <a:lnTo>
                  <a:pt x="113" y="709"/>
                </a:lnTo>
                <a:lnTo>
                  <a:pt x="97" y="715"/>
                </a:lnTo>
                <a:lnTo>
                  <a:pt x="97" y="715"/>
                </a:lnTo>
                <a:lnTo>
                  <a:pt x="90" y="699"/>
                </a:lnTo>
                <a:lnTo>
                  <a:pt x="82" y="684"/>
                </a:lnTo>
                <a:lnTo>
                  <a:pt x="71" y="652"/>
                </a:lnTo>
                <a:lnTo>
                  <a:pt x="71" y="652"/>
                </a:lnTo>
                <a:lnTo>
                  <a:pt x="81" y="648"/>
                </a:lnTo>
                <a:lnTo>
                  <a:pt x="92" y="642"/>
                </a:lnTo>
                <a:lnTo>
                  <a:pt x="102" y="636"/>
                </a:lnTo>
                <a:lnTo>
                  <a:pt x="111" y="629"/>
                </a:lnTo>
                <a:lnTo>
                  <a:pt x="120" y="622"/>
                </a:lnTo>
                <a:lnTo>
                  <a:pt x="129" y="613"/>
                </a:lnTo>
                <a:lnTo>
                  <a:pt x="136" y="605"/>
                </a:lnTo>
                <a:lnTo>
                  <a:pt x="143" y="596"/>
                </a:lnTo>
                <a:lnTo>
                  <a:pt x="149" y="587"/>
                </a:lnTo>
                <a:lnTo>
                  <a:pt x="154" y="576"/>
                </a:lnTo>
                <a:lnTo>
                  <a:pt x="160" y="565"/>
                </a:lnTo>
                <a:lnTo>
                  <a:pt x="163" y="554"/>
                </a:lnTo>
                <a:lnTo>
                  <a:pt x="166" y="544"/>
                </a:lnTo>
                <a:lnTo>
                  <a:pt x="168" y="532"/>
                </a:lnTo>
                <a:lnTo>
                  <a:pt x="170" y="520"/>
                </a:lnTo>
                <a:lnTo>
                  <a:pt x="170" y="508"/>
                </a:lnTo>
                <a:lnTo>
                  <a:pt x="170" y="508"/>
                </a:lnTo>
                <a:lnTo>
                  <a:pt x="170" y="495"/>
                </a:lnTo>
                <a:lnTo>
                  <a:pt x="168" y="484"/>
                </a:lnTo>
                <a:lnTo>
                  <a:pt x="166" y="473"/>
                </a:lnTo>
                <a:lnTo>
                  <a:pt x="163" y="461"/>
                </a:lnTo>
                <a:lnTo>
                  <a:pt x="160" y="450"/>
                </a:lnTo>
                <a:lnTo>
                  <a:pt x="154" y="440"/>
                </a:lnTo>
                <a:lnTo>
                  <a:pt x="149" y="430"/>
                </a:lnTo>
                <a:lnTo>
                  <a:pt x="143" y="420"/>
                </a:lnTo>
                <a:lnTo>
                  <a:pt x="136" y="411"/>
                </a:lnTo>
                <a:lnTo>
                  <a:pt x="129" y="402"/>
                </a:lnTo>
                <a:lnTo>
                  <a:pt x="120" y="395"/>
                </a:lnTo>
                <a:lnTo>
                  <a:pt x="111" y="387"/>
                </a:lnTo>
                <a:lnTo>
                  <a:pt x="102" y="379"/>
                </a:lnTo>
                <a:lnTo>
                  <a:pt x="92" y="374"/>
                </a:lnTo>
                <a:lnTo>
                  <a:pt x="81" y="369"/>
                </a:lnTo>
                <a:lnTo>
                  <a:pt x="71" y="363"/>
                </a:lnTo>
                <a:lnTo>
                  <a:pt x="71" y="363"/>
                </a:lnTo>
                <a:lnTo>
                  <a:pt x="82" y="332"/>
                </a:lnTo>
                <a:lnTo>
                  <a:pt x="90" y="316"/>
                </a:lnTo>
                <a:lnTo>
                  <a:pt x="97" y="301"/>
                </a:lnTo>
                <a:lnTo>
                  <a:pt x="97" y="301"/>
                </a:lnTo>
                <a:lnTo>
                  <a:pt x="113" y="307"/>
                </a:lnTo>
                <a:lnTo>
                  <a:pt x="129" y="311"/>
                </a:lnTo>
                <a:lnTo>
                  <a:pt x="145" y="313"/>
                </a:lnTo>
                <a:lnTo>
                  <a:pt x="161" y="314"/>
                </a:lnTo>
                <a:lnTo>
                  <a:pt x="161" y="314"/>
                </a:lnTo>
                <a:lnTo>
                  <a:pt x="176" y="314"/>
                </a:lnTo>
                <a:lnTo>
                  <a:pt x="191" y="311"/>
                </a:lnTo>
                <a:lnTo>
                  <a:pt x="206" y="308"/>
                </a:lnTo>
                <a:lnTo>
                  <a:pt x="220" y="302"/>
                </a:lnTo>
                <a:lnTo>
                  <a:pt x="233" y="296"/>
                </a:lnTo>
                <a:lnTo>
                  <a:pt x="246" y="288"/>
                </a:lnTo>
                <a:lnTo>
                  <a:pt x="258" y="280"/>
                </a:lnTo>
                <a:lnTo>
                  <a:pt x="269" y="269"/>
                </a:lnTo>
                <a:lnTo>
                  <a:pt x="269" y="269"/>
                </a:lnTo>
                <a:lnTo>
                  <a:pt x="278" y="260"/>
                </a:lnTo>
                <a:lnTo>
                  <a:pt x="285" y="251"/>
                </a:lnTo>
                <a:lnTo>
                  <a:pt x="292" y="241"/>
                </a:lnTo>
                <a:lnTo>
                  <a:pt x="297" y="231"/>
                </a:lnTo>
                <a:lnTo>
                  <a:pt x="302" y="221"/>
                </a:lnTo>
                <a:lnTo>
                  <a:pt x="307" y="210"/>
                </a:lnTo>
                <a:lnTo>
                  <a:pt x="310" y="198"/>
                </a:lnTo>
                <a:lnTo>
                  <a:pt x="312" y="187"/>
                </a:lnTo>
                <a:lnTo>
                  <a:pt x="313" y="176"/>
                </a:lnTo>
                <a:lnTo>
                  <a:pt x="314" y="165"/>
                </a:lnTo>
                <a:lnTo>
                  <a:pt x="314" y="153"/>
                </a:lnTo>
                <a:lnTo>
                  <a:pt x="313" y="141"/>
                </a:lnTo>
                <a:lnTo>
                  <a:pt x="311" y="131"/>
                </a:lnTo>
                <a:lnTo>
                  <a:pt x="309" y="119"/>
                </a:lnTo>
                <a:lnTo>
                  <a:pt x="306" y="108"/>
                </a:lnTo>
                <a:lnTo>
                  <a:pt x="301" y="97"/>
                </a:lnTo>
                <a:lnTo>
                  <a:pt x="301" y="97"/>
                </a:lnTo>
                <a:lnTo>
                  <a:pt x="331" y="82"/>
                </a:lnTo>
                <a:lnTo>
                  <a:pt x="364" y="70"/>
                </a:lnTo>
                <a:lnTo>
                  <a:pt x="364" y="70"/>
                </a:lnTo>
                <a:lnTo>
                  <a:pt x="369" y="81"/>
                </a:lnTo>
                <a:lnTo>
                  <a:pt x="374" y="92"/>
                </a:lnTo>
                <a:lnTo>
                  <a:pt x="380" y="102"/>
                </a:lnTo>
                <a:lnTo>
                  <a:pt x="387" y="111"/>
                </a:lnTo>
                <a:lnTo>
                  <a:pt x="395" y="120"/>
                </a:lnTo>
                <a:lnTo>
                  <a:pt x="402" y="128"/>
                </a:lnTo>
                <a:lnTo>
                  <a:pt x="411" y="136"/>
                </a:lnTo>
                <a:lnTo>
                  <a:pt x="420" y="142"/>
                </a:lnTo>
                <a:lnTo>
                  <a:pt x="430" y="149"/>
                </a:lnTo>
                <a:lnTo>
                  <a:pt x="440" y="154"/>
                </a:lnTo>
                <a:lnTo>
                  <a:pt x="450" y="160"/>
                </a:lnTo>
                <a:lnTo>
                  <a:pt x="461" y="163"/>
                </a:lnTo>
                <a:lnTo>
                  <a:pt x="473" y="166"/>
                </a:lnTo>
                <a:lnTo>
                  <a:pt x="484" y="168"/>
                </a:lnTo>
                <a:lnTo>
                  <a:pt x="496" y="170"/>
                </a:lnTo>
                <a:lnTo>
                  <a:pt x="508" y="170"/>
                </a:lnTo>
                <a:lnTo>
                  <a:pt x="508" y="170"/>
                </a:lnTo>
                <a:lnTo>
                  <a:pt x="520" y="170"/>
                </a:lnTo>
                <a:lnTo>
                  <a:pt x="532" y="168"/>
                </a:lnTo>
                <a:lnTo>
                  <a:pt x="544" y="166"/>
                </a:lnTo>
                <a:lnTo>
                  <a:pt x="555" y="163"/>
                </a:lnTo>
                <a:lnTo>
                  <a:pt x="565" y="160"/>
                </a:lnTo>
                <a:lnTo>
                  <a:pt x="576" y="154"/>
                </a:lnTo>
                <a:lnTo>
                  <a:pt x="587" y="149"/>
                </a:lnTo>
                <a:lnTo>
                  <a:pt x="596" y="142"/>
                </a:lnTo>
                <a:lnTo>
                  <a:pt x="605" y="136"/>
                </a:lnTo>
                <a:lnTo>
                  <a:pt x="614" y="128"/>
                </a:lnTo>
                <a:lnTo>
                  <a:pt x="622" y="120"/>
                </a:lnTo>
                <a:lnTo>
                  <a:pt x="630" y="111"/>
                </a:lnTo>
                <a:lnTo>
                  <a:pt x="636" y="102"/>
                </a:lnTo>
                <a:lnTo>
                  <a:pt x="643" y="92"/>
                </a:lnTo>
                <a:lnTo>
                  <a:pt x="648" y="81"/>
                </a:lnTo>
                <a:lnTo>
                  <a:pt x="652" y="70"/>
                </a:lnTo>
                <a:lnTo>
                  <a:pt x="652" y="70"/>
                </a:lnTo>
                <a:lnTo>
                  <a:pt x="684" y="82"/>
                </a:lnTo>
                <a:lnTo>
                  <a:pt x="716" y="97"/>
                </a:lnTo>
                <a:lnTo>
                  <a:pt x="716" y="97"/>
                </a:lnTo>
                <a:lnTo>
                  <a:pt x="711" y="108"/>
                </a:lnTo>
                <a:lnTo>
                  <a:pt x="707" y="119"/>
                </a:lnTo>
                <a:lnTo>
                  <a:pt x="705" y="131"/>
                </a:lnTo>
                <a:lnTo>
                  <a:pt x="703" y="141"/>
                </a:lnTo>
                <a:lnTo>
                  <a:pt x="702" y="153"/>
                </a:lnTo>
                <a:lnTo>
                  <a:pt x="702" y="165"/>
                </a:lnTo>
                <a:lnTo>
                  <a:pt x="703" y="176"/>
                </a:lnTo>
                <a:lnTo>
                  <a:pt x="704" y="187"/>
                </a:lnTo>
                <a:lnTo>
                  <a:pt x="707" y="198"/>
                </a:lnTo>
                <a:lnTo>
                  <a:pt x="710" y="210"/>
                </a:lnTo>
                <a:lnTo>
                  <a:pt x="713" y="221"/>
                </a:lnTo>
                <a:lnTo>
                  <a:pt x="719" y="231"/>
                </a:lnTo>
                <a:lnTo>
                  <a:pt x="724" y="241"/>
                </a:lnTo>
                <a:lnTo>
                  <a:pt x="732" y="251"/>
                </a:lnTo>
                <a:lnTo>
                  <a:pt x="738" y="260"/>
                </a:lnTo>
                <a:lnTo>
                  <a:pt x="747" y="269"/>
                </a:lnTo>
                <a:lnTo>
                  <a:pt x="747" y="269"/>
                </a:lnTo>
                <a:lnTo>
                  <a:pt x="758" y="280"/>
                </a:lnTo>
                <a:lnTo>
                  <a:pt x="770" y="288"/>
                </a:lnTo>
                <a:lnTo>
                  <a:pt x="783" y="296"/>
                </a:lnTo>
                <a:lnTo>
                  <a:pt x="797" y="302"/>
                </a:lnTo>
                <a:lnTo>
                  <a:pt x="811" y="308"/>
                </a:lnTo>
                <a:lnTo>
                  <a:pt x="825" y="311"/>
                </a:lnTo>
                <a:lnTo>
                  <a:pt x="840" y="314"/>
                </a:lnTo>
                <a:lnTo>
                  <a:pt x="855" y="314"/>
                </a:lnTo>
                <a:lnTo>
                  <a:pt x="855" y="314"/>
                </a:lnTo>
                <a:lnTo>
                  <a:pt x="872" y="313"/>
                </a:lnTo>
                <a:lnTo>
                  <a:pt x="888" y="311"/>
                </a:lnTo>
                <a:lnTo>
                  <a:pt x="903" y="307"/>
                </a:lnTo>
                <a:lnTo>
                  <a:pt x="919" y="301"/>
                </a:lnTo>
                <a:lnTo>
                  <a:pt x="919" y="301"/>
                </a:lnTo>
                <a:lnTo>
                  <a:pt x="933" y="332"/>
                </a:lnTo>
                <a:lnTo>
                  <a:pt x="940" y="347"/>
                </a:lnTo>
                <a:lnTo>
                  <a:pt x="945" y="363"/>
                </a:lnTo>
                <a:lnTo>
                  <a:pt x="945" y="363"/>
                </a:lnTo>
                <a:lnTo>
                  <a:pt x="934" y="369"/>
                </a:lnTo>
                <a:lnTo>
                  <a:pt x="924" y="374"/>
                </a:lnTo>
                <a:lnTo>
                  <a:pt x="914" y="379"/>
                </a:lnTo>
                <a:lnTo>
                  <a:pt x="904" y="387"/>
                </a:lnTo>
                <a:lnTo>
                  <a:pt x="896" y="395"/>
                </a:lnTo>
                <a:lnTo>
                  <a:pt x="888" y="402"/>
                </a:lnTo>
                <a:lnTo>
                  <a:pt x="881" y="411"/>
                </a:lnTo>
                <a:lnTo>
                  <a:pt x="873" y="420"/>
                </a:lnTo>
                <a:lnTo>
                  <a:pt x="867" y="430"/>
                </a:lnTo>
                <a:lnTo>
                  <a:pt x="861" y="440"/>
                </a:lnTo>
                <a:lnTo>
                  <a:pt x="857" y="450"/>
                </a:lnTo>
                <a:lnTo>
                  <a:pt x="853" y="461"/>
                </a:lnTo>
                <a:lnTo>
                  <a:pt x="850" y="473"/>
                </a:lnTo>
                <a:lnTo>
                  <a:pt x="847" y="484"/>
                </a:lnTo>
                <a:lnTo>
                  <a:pt x="846" y="495"/>
                </a:lnTo>
                <a:lnTo>
                  <a:pt x="845" y="508"/>
                </a:lnTo>
                <a:lnTo>
                  <a:pt x="845" y="508"/>
                </a:lnTo>
                <a:lnTo>
                  <a:pt x="846" y="520"/>
                </a:lnTo>
                <a:lnTo>
                  <a:pt x="847" y="532"/>
                </a:lnTo>
                <a:lnTo>
                  <a:pt x="850" y="544"/>
                </a:lnTo>
                <a:lnTo>
                  <a:pt x="853" y="554"/>
                </a:lnTo>
                <a:lnTo>
                  <a:pt x="857" y="565"/>
                </a:lnTo>
                <a:lnTo>
                  <a:pt x="861" y="576"/>
                </a:lnTo>
                <a:lnTo>
                  <a:pt x="867" y="587"/>
                </a:lnTo>
                <a:lnTo>
                  <a:pt x="873" y="596"/>
                </a:lnTo>
                <a:lnTo>
                  <a:pt x="881" y="605"/>
                </a:lnTo>
                <a:lnTo>
                  <a:pt x="888" y="613"/>
                </a:lnTo>
                <a:lnTo>
                  <a:pt x="896" y="622"/>
                </a:lnTo>
                <a:lnTo>
                  <a:pt x="904" y="629"/>
                </a:lnTo>
                <a:lnTo>
                  <a:pt x="914" y="636"/>
                </a:lnTo>
                <a:lnTo>
                  <a:pt x="924" y="642"/>
                </a:lnTo>
                <a:lnTo>
                  <a:pt x="934" y="648"/>
                </a:lnTo>
                <a:lnTo>
                  <a:pt x="945" y="652"/>
                </a:lnTo>
                <a:lnTo>
                  <a:pt x="945" y="652"/>
                </a:lnTo>
                <a:lnTo>
                  <a:pt x="933" y="684"/>
                </a:lnTo>
                <a:lnTo>
                  <a:pt x="927" y="699"/>
                </a:lnTo>
                <a:lnTo>
                  <a:pt x="919" y="715"/>
                </a:lnTo>
                <a:lnTo>
                  <a:pt x="919" y="715"/>
                </a:lnTo>
                <a:close/>
                <a:moveTo>
                  <a:pt x="508" y="357"/>
                </a:moveTo>
                <a:lnTo>
                  <a:pt x="508" y="357"/>
                </a:lnTo>
                <a:lnTo>
                  <a:pt x="492" y="358"/>
                </a:lnTo>
                <a:lnTo>
                  <a:pt x="477" y="360"/>
                </a:lnTo>
                <a:lnTo>
                  <a:pt x="463" y="363"/>
                </a:lnTo>
                <a:lnTo>
                  <a:pt x="449" y="369"/>
                </a:lnTo>
                <a:lnTo>
                  <a:pt x="437" y="375"/>
                </a:lnTo>
                <a:lnTo>
                  <a:pt x="424" y="383"/>
                </a:lnTo>
                <a:lnTo>
                  <a:pt x="412" y="391"/>
                </a:lnTo>
                <a:lnTo>
                  <a:pt x="401" y="401"/>
                </a:lnTo>
                <a:lnTo>
                  <a:pt x="391" y="412"/>
                </a:lnTo>
                <a:lnTo>
                  <a:pt x="383" y="423"/>
                </a:lnTo>
                <a:lnTo>
                  <a:pt x="375" y="436"/>
                </a:lnTo>
                <a:lnTo>
                  <a:pt x="369" y="449"/>
                </a:lnTo>
                <a:lnTo>
                  <a:pt x="364" y="463"/>
                </a:lnTo>
                <a:lnTo>
                  <a:pt x="360" y="477"/>
                </a:lnTo>
                <a:lnTo>
                  <a:pt x="358" y="492"/>
                </a:lnTo>
                <a:lnTo>
                  <a:pt x="357" y="508"/>
                </a:lnTo>
                <a:lnTo>
                  <a:pt x="357" y="508"/>
                </a:lnTo>
                <a:lnTo>
                  <a:pt x="358" y="523"/>
                </a:lnTo>
                <a:lnTo>
                  <a:pt x="360" y="538"/>
                </a:lnTo>
                <a:lnTo>
                  <a:pt x="364" y="552"/>
                </a:lnTo>
                <a:lnTo>
                  <a:pt x="369" y="566"/>
                </a:lnTo>
                <a:lnTo>
                  <a:pt x="375" y="580"/>
                </a:lnTo>
                <a:lnTo>
                  <a:pt x="383" y="592"/>
                </a:lnTo>
                <a:lnTo>
                  <a:pt x="391" y="604"/>
                </a:lnTo>
                <a:lnTo>
                  <a:pt x="401" y="614"/>
                </a:lnTo>
                <a:lnTo>
                  <a:pt x="412" y="624"/>
                </a:lnTo>
                <a:lnTo>
                  <a:pt x="424" y="633"/>
                </a:lnTo>
                <a:lnTo>
                  <a:pt x="437" y="640"/>
                </a:lnTo>
                <a:lnTo>
                  <a:pt x="449" y="647"/>
                </a:lnTo>
                <a:lnTo>
                  <a:pt x="463" y="652"/>
                </a:lnTo>
                <a:lnTo>
                  <a:pt x="477" y="655"/>
                </a:lnTo>
                <a:lnTo>
                  <a:pt x="492" y="657"/>
                </a:lnTo>
                <a:lnTo>
                  <a:pt x="508" y="658"/>
                </a:lnTo>
                <a:lnTo>
                  <a:pt x="508" y="658"/>
                </a:lnTo>
                <a:lnTo>
                  <a:pt x="523" y="657"/>
                </a:lnTo>
                <a:lnTo>
                  <a:pt x="538" y="655"/>
                </a:lnTo>
                <a:lnTo>
                  <a:pt x="552" y="652"/>
                </a:lnTo>
                <a:lnTo>
                  <a:pt x="566" y="647"/>
                </a:lnTo>
                <a:lnTo>
                  <a:pt x="580" y="640"/>
                </a:lnTo>
                <a:lnTo>
                  <a:pt x="592" y="633"/>
                </a:lnTo>
                <a:lnTo>
                  <a:pt x="604" y="624"/>
                </a:lnTo>
                <a:lnTo>
                  <a:pt x="615" y="614"/>
                </a:lnTo>
                <a:lnTo>
                  <a:pt x="624" y="604"/>
                </a:lnTo>
                <a:lnTo>
                  <a:pt x="633" y="592"/>
                </a:lnTo>
                <a:lnTo>
                  <a:pt x="640" y="580"/>
                </a:lnTo>
                <a:lnTo>
                  <a:pt x="647" y="566"/>
                </a:lnTo>
                <a:lnTo>
                  <a:pt x="652" y="552"/>
                </a:lnTo>
                <a:lnTo>
                  <a:pt x="655" y="538"/>
                </a:lnTo>
                <a:lnTo>
                  <a:pt x="658" y="523"/>
                </a:lnTo>
                <a:lnTo>
                  <a:pt x="659" y="508"/>
                </a:lnTo>
                <a:lnTo>
                  <a:pt x="659" y="508"/>
                </a:lnTo>
                <a:lnTo>
                  <a:pt x="658" y="492"/>
                </a:lnTo>
                <a:lnTo>
                  <a:pt x="655" y="477"/>
                </a:lnTo>
                <a:lnTo>
                  <a:pt x="652" y="463"/>
                </a:lnTo>
                <a:lnTo>
                  <a:pt x="647" y="449"/>
                </a:lnTo>
                <a:lnTo>
                  <a:pt x="640" y="436"/>
                </a:lnTo>
                <a:lnTo>
                  <a:pt x="633" y="423"/>
                </a:lnTo>
                <a:lnTo>
                  <a:pt x="624" y="412"/>
                </a:lnTo>
                <a:lnTo>
                  <a:pt x="615" y="401"/>
                </a:lnTo>
                <a:lnTo>
                  <a:pt x="604" y="391"/>
                </a:lnTo>
                <a:lnTo>
                  <a:pt x="592" y="383"/>
                </a:lnTo>
                <a:lnTo>
                  <a:pt x="580" y="375"/>
                </a:lnTo>
                <a:lnTo>
                  <a:pt x="566" y="369"/>
                </a:lnTo>
                <a:lnTo>
                  <a:pt x="552" y="363"/>
                </a:lnTo>
                <a:lnTo>
                  <a:pt x="538" y="360"/>
                </a:lnTo>
                <a:lnTo>
                  <a:pt x="523" y="358"/>
                </a:lnTo>
                <a:lnTo>
                  <a:pt x="508" y="357"/>
                </a:lnTo>
                <a:lnTo>
                  <a:pt x="508" y="357"/>
                </a:lnTo>
                <a:close/>
                <a:moveTo>
                  <a:pt x="508" y="567"/>
                </a:moveTo>
                <a:lnTo>
                  <a:pt x="508" y="567"/>
                </a:lnTo>
                <a:lnTo>
                  <a:pt x="496" y="566"/>
                </a:lnTo>
                <a:lnTo>
                  <a:pt x="485" y="563"/>
                </a:lnTo>
                <a:lnTo>
                  <a:pt x="475" y="558"/>
                </a:lnTo>
                <a:lnTo>
                  <a:pt x="466" y="550"/>
                </a:lnTo>
                <a:lnTo>
                  <a:pt x="459" y="541"/>
                </a:lnTo>
                <a:lnTo>
                  <a:pt x="454" y="531"/>
                </a:lnTo>
                <a:lnTo>
                  <a:pt x="449" y="520"/>
                </a:lnTo>
                <a:lnTo>
                  <a:pt x="448" y="508"/>
                </a:lnTo>
                <a:lnTo>
                  <a:pt x="448" y="508"/>
                </a:lnTo>
                <a:lnTo>
                  <a:pt x="449" y="495"/>
                </a:lnTo>
                <a:lnTo>
                  <a:pt x="454" y="485"/>
                </a:lnTo>
                <a:lnTo>
                  <a:pt x="459" y="475"/>
                </a:lnTo>
                <a:lnTo>
                  <a:pt x="466" y="465"/>
                </a:lnTo>
                <a:lnTo>
                  <a:pt x="475" y="459"/>
                </a:lnTo>
                <a:lnTo>
                  <a:pt x="485" y="454"/>
                </a:lnTo>
                <a:lnTo>
                  <a:pt x="496" y="449"/>
                </a:lnTo>
                <a:lnTo>
                  <a:pt x="508" y="448"/>
                </a:lnTo>
                <a:lnTo>
                  <a:pt x="508" y="448"/>
                </a:lnTo>
                <a:lnTo>
                  <a:pt x="520" y="449"/>
                </a:lnTo>
                <a:lnTo>
                  <a:pt x="531" y="454"/>
                </a:lnTo>
                <a:lnTo>
                  <a:pt x="542" y="459"/>
                </a:lnTo>
                <a:lnTo>
                  <a:pt x="550" y="465"/>
                </a:lnTo>
                <a:lnTo>
                  <a:pt x="558" y="475"/>
                </a:lnTo>
                <a:lnTo>
                  <a:pt x="563" y="485"/>
                </a:lnTo>
                <a:lnTo>
                  <a:pt x="566" y="495"/>
                </a:lnTo>
                <a:lnTo>
                  <a:pt x="567" y="508"/>
                </a:lnTo>
                <a:lnTo>
                  <a:pt x="567" y="508"/>
                </a:lnTo>
                <a:lnTo>
                  <a:pt x="566" y="520"/>
                </a:lnTo>
                <a:lnTo>
                  <a:pt x="563" y="531"/>
                </a:lnTo>
                <a:lnTo>
                  <a:pt x="558" y="541"/>
                </a:lnTo>
                <a:lnTo>
                  <a:pt x="550" y="550"/>
                </a:lnTo>
                <a:lnTo>
                  <a:pt x="542" y="558"/>
                </a:lnTo>
                <a:lnTo>
                  <a:pt x="531" y="563"/>
                </a:lnTo>
                <a:lnTo>
                  <a:pt x="520" y="566"/>
                </a:lnTo>
                <a:lnTo>
                  <a:pt x="508" y="567"/>
                </a:lnTo>
                <a:lnTo>
                  <a:pt x="508" y="5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9" name="Rectangle 36"/>
          <p:cNvSpPr/>
          <p:nvPr/>
        </p:nvSpPr>
        <p:spPr bwMode="auto">
          <a:xfrm>
            <a:off x="9399433" y="3793304"/>
            <a:ext cx="1816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Thời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gian</a:t>
            </a:r>
            <a:endParaRPr lang="zh-CN" altLang="en-US" sz="28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22" name="椭圆 3"/>
          <p:cNvSpPr/>
          <p:nvPr/>
        </p:nvSpPr>
        <p:spPr>
          <a:xfrm>
            <a:off x="2283311" y="5418079"/>
            <a:ext cx="828000" cy="828000"/>
          </a:xfrm>
          <a:prstGeom prst="ellipse">
            <a:avLst/>
          </a:prstGeom>
          <a:solidFill>
            <a:srgbClr val="1D425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椭圆 3"/>
          <p:cNvSpPr/>
          <p:nvPr/>
        </p:nvSpPr>
        <p:spPr>
          <a:xfrm>
            <a:off x="7623791" y="5407000"/>
            <a:ext cx="828000" cy="828000"/>
          </a:xfrm>
          <a:prstGeom prst="ellipse">
            <a:avLst/>
          </a:prstGeom>
          <a:solidFill>
            <a:srgbClr val="1D425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3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Freeform: Shape 40"/>
          <p:cNvSpPr>
            <a:spLocks/>
          </p:cNvSpPr>
          <p:nvPr/>
        </p:nvSpPr>
        <p:spPr bwMode="auto">
          <a:xfrm>
            <a:off x="7856900" y="5616537"/>
            <a:ext cx="357207" cy="356005"/>
          </a:xfrm>
          <a:custGeom>
            <a:avLst/>
            <a:gdLst>
              <a:gd name="T0" fmla="*/ 115 w 140"/>
              <a:gd name="T1" fmla="*/ 63 h 140"/>
              <a:gd name="T2" fmla="*/ 39 w 140"/>
              <a:gd name="T3" fmla="*/ 140 h 140"/>
              <a:gd name="T4" fmla="*/ 0 w 140"/>
              <a:gd name="T5" fmla="*/ 140 h 140"/>
              <a:gd name="T6" fmla="*/ 0 w 140"/>
              <a:gd name="T7" fmla="*/ 101 h 140"/>
              <a:gd name="T8" fmla="*/ 77 w 140"/>
              <a:gd name="T9" fmla="*/ 24 h 140"/>
              <a:gd name="T10" fmla="*/ 115 w 140"/>
              <a:gd name="T11" fmla="*/ 63 h 140"/>
              <a:gd name="T12" fmla="*/ 42 w 140"/>
              <a:gd name="T13" fmla="*/ 120 h 140"/>
              <a:gd name="T14" fmla="*/ 20 w 140"/>
              <a:gd name="T15" fmla="*/ 98 h 140"/>
              <a:gd name="T16" fmla="*/ 12 w 140"/>
              <a:gd name="T17" fmla="*/ 106 h 140"/>
              <a:gd name="T18" fmla="*/ 12 w 140"/>
              <a:gd name="T19" fmla="*/ 116 h 140"/>
              <a:gd name="T20" fmla="*/ 24 w 140"/>
              <a:gd name="T21" fmla="*/ 116 h 140"/>
              <a:gd name="T22" fmla="*/ 24 w 140"/>
              <a:gd name="T23" fmla="*/ 128 h 140"/>
              <a:gd name="T24" fmla="*/ 34 w 140"/>
              <a:gd name="T25" fmla="*/ 128 h 140"/>
              <a:gd name="T26" fmla="*/ 42 w 140"/>
              <a:gd name="T27" fmla="*/ 120 h 140"/>
              <a:gd name="T28" fmla="*/ 80 w 140"/>
              <a:gd name="T29" fmla="*/ 40 h 140"/>
              <a:gd name="T30" fmla="*/ 78 w 140"/>
              <a:gd name="T31" fmla="*/ 41 h 140"/>
              <a:gd name="T32" fmla="*/ 28 w 140"/>
              <a:gd name="T33" fmla="*/ 91 h 140"/>
              <a:gd name="T34" fmla="*/ 28 w 140"/>
              <a:gd name="T35" fmla="*/ 93 h 140"/>
              <a:gd name="T36" fmla="*/ 30 w 140"/>
              <a:gd name="T37" fmla="*/ 95 h 140"/>
              <a:gd name="T38" fmla="*/ 31 w 140"/>
              <a:gd name="T39" fmla="*/ 94 h 140"/>
              <a:gd name="T40" fmla="*/ 81 w 140"/>
              <a:gd name="T41" fmla="*/ 44 h 140"/>
              <a:gd name="T42" fmla="*/ 82 w 140"/>
              <a:gd name="T43" fmla="*/ 42 h 140"/>
              <a:gd name="T44" fmla="*/ 80 w 140"/>
              <a:gd name="T45" fmla="*/ 40 h 140"/>
              <a:gd name="T46" fmla="*/ 137 w 140"/>
              <a:gd name="T47" fmla="*/ 42 h 140"/>
              <a:gd name="T48" fmla="*/ 121 w 140"/>
              <a:gd name="T49" fmla="*/ 57 h 140"/>
              <a:gd name="T50" fmla="*/ 83 w 140"/>
              <a:gd name="T51" fmla="*/ 19 h 140"/>
              <a:gd name="T52" fmla="*/ 98 w 140"/>
              <a:gd name="T53" fmla="*/ 3 h 140"/>
              <a:gd name="T54" fmla="*/ 107 w 140"/>
              <a:gd name="T55" fmla="*/ 0 h 140"/>
              <a:gd name="T56" fmla="*/ 115 w 140"/>
              <a:gd name="T57" fmla="*/ 3 h 140"/>
              <a:gd name="T58" fmla="*/ 137 w 140"/>
              <a:gd name="T59" fmla="*/ 25 h 140"/>
              <a:gd name="T60" fmla="*/ 140 w 140"/>
              <a:gd name="T61" fmla="*/ 33 h 140"/>
              <a:gd name="T62" fmla="*/ 137 w 140"/>
              <a:gd name="T63" fmla="*/ 4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140">
                <a:moveTo>
                  <a:pt x="115" y="63"/>
                </a:moveTo>
                <a:cubicBezTo>
                  <a:pt x="39" y="140"/>
                  <a:pt x="39" y="140"/>
                  <a:pt x="39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01"/>
                  <a:pt x="0" y="101"/>
                  <a:pt x="0" y="101"/>
                </a:cubicBezTo>
                <a:cubicBezTo>
                  <a:pt x="77" y="24"/>
                  <a:pt x="77" y="24"/>
                  <a:pt x="77" y="24"/>
                </a:cubicBezTo>
                <a:lnTo>
                  <a:pt x="115" y="63"/>
                </a:lnTo>
                <a:close/>
                <a:moveTo>
                  <a:pt x="42" y="120"/>
                </a:moveTo>
                <a:cubicBezTo>
                  <a:pt x="20" y="98"/>
                  <a:pt x="20" y="98"/>
                  <a:pt x="20" y="98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34" y="128"/>
                  <a:pt x="34" y="128"/>
                  <a:pt x="34" y="128"/>
                </a:cubicBezTo>
                <a:lnTo>
                  <a:pt x="42" y="120"/>
                </a:lnTo>
                <a:close/>
                <a:moveTo>
                  <a:pt x="80" y="40"/>
                </a:moveTo>
                <a:cubicBezTo>
                  <a:pt x="79" y="40"/>
                  <a:pt x="79" y="40"/>
                  <a:pt x="78" y="41"/>
                </a:cubicBezTo>
                <a:cubicBezTo>
                  <a:pt x="28" y="91"/>
                  <a:pt x="28" y="91"/>
                  <a:pt x="28" y="91"/>
                </a:cubicBezTo>
                <a:cubicBezTo>
                  <a:pt x="28" y="91"/>
                  <a:pt x="28" y="92"/>
                  <a:pt x="28" y="93"/>
                </a:cubicBezTo>
                <a:cubicBezTo>
                  <a:pt x="28" y="94"/>
                  <a:pt x="29" y="95"/>
                  <a:pt x="30" y="95"/>
                </a:cubicBezTo>
                <a:cubicBezTo>
                  <a:pt x="30" y="95"/>
                  <a:pt x="31" y="94"/>
                  <a:pt x="31" y="94"/>
                </a:cubicBezTo>
                <a:cubicBezTo>
                  <a:pt x="81" y="44"/>
                  <a:pt x="81" y="44"/>
                  <a:pt x="81" y="44"/>
                </a:cubicBezTo>
                <a:cubicBezTo>
                  <a:pt x="82" y="43"/>
                  <a:pt x="82" y="43"/>
                  <a:pt x="82" y="42"/>
                </a:cubicBezTo>
                <a:cubicBezTo>
                  <a:pt x="82" y="41"/>
                  <a:pt x="81" y="40"/>
                  <a:pt x="80" y="40"/>
                </a:cubicBezTo>
                <a:close/>
                <a:moveTo>
                  <a:pt x="137" y="42"/>
                </a:moveTo>
                <a:cubicBezTo>
                  <a:pt x="121" y="57"/>
                  <a:pt x="121" y="57"/>
                  <a:pt x="121" y="57"/>
                </a:cubicBezTo>
                <a:cubicBezTo>
                  <a:pt x="83" y="19"/>
                  <a:pt x="83" y="19"/>
                  <a:pt x="83" y="19"/>
                </a:cubicBezTo>
                <a:cubicBezTo>
                  <a:pt x="98" y="3"/>
                  <a:pt x="98" y="3"/>
                  <a:pt x="98" y="3"/>
                </a:cubicBezTo>
                <a:cubicBezTo>
                  <a:pt x="100" y="1"/>
                  <a:pt x="103" y="0"/>
                  <a:pt x="107" y="0"/>
                </a:cubicBezTo>
                <a:cubicBezTo>
                  <a:pt x="110" y="0"/>
                  <a:pt x="113" y="1"/>
                  <a:pt x="115" y="3"/>
                </a:cubicBezTo>
                <a:cubicBezTo>
                  <a:pt x="137" y="25"/>
                  <a:pt x="137" y="25"/>
                  <a:pt x="137" y="25"/>
                </a:cubicBezTo>
                <a:cubicBezTo>
                  <a:pt x="139" y="27"/>
                  <a:pt x="140" y="30"/>
                  <a:pt x="140" y="33"/>
                </a:cubicBezTo>
                <a:cubicBezTo>
                  <a:pt x="140" y="37"/>
                  <a:pt x="139" y="40"/>
                  <a:pt x="137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35" name="Rectangle 36"/>
          <p:cNvSpPr/>
          <p:nvPr/>
        </p:nvSpPr>
        <p:spPr bwMode="auto">
          <a:xfrm>
            <a:off x="8541991" y="5528612"/>
            <a:ext cx="2462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  <a:cs typeface="+mn-ea"/>
                <a:sym typeface="+mn-lt"/>
              </a:rPr>
              <a:t>Mã</a:t>
            </a: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chemeClr val="bg1"/>
                </a:solidFill>
                <a:cs typeface="+mn-ea"/>
                <a:sym typeface="+mn-lt"/>
              </a:rPr>
              <a:t>sản</a:t>
            </a: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chemeClr val="bg1"/>
                </a:solidFill>
                <a:cs typeface="+mn-ea"/>
                <a:sym typeface="+mn-lt"/>
              </a:rPr>
              <a:t>phẩm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椭圆 2"/>
          <p:cNvSpPr/>
          <p:nvPr/>
        </p:nvSpPr>
        <p:spPr>
          <a:xfrm>
            <a:off x="577003" y="315496"/>
            <a:ext cx="1253566" cy="1210226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3.3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"/>
          <p:cNvSpPr txBox="1"/>
          <p:nvPr/>
        </p:nvSpPr>
        <p:spPr>
          <a:xfrm>
            <a:off x="1964454" y="535888"/>
            <a:ext cx="8001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Quản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lý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xuất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nhập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kho</a:t>
            </a:r>
            <a:endParaRPr lang="zh-CN" altLang="en-US" sz="44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38" name="Rectangle 36"/>
          <p:cNvSpPr/>
          <p:nvPr/>
        </p:nvSpPr>
        <p:spPr bwMode="auto">
          <a:xfrm>
            <a:off x="577003" y="2881108"/>
            <a:ext cx="5955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 smtClean="0">
                <a:solidFill>
                  <a:schemeClr val="accent6"/>
                </a:solidFill>
                <a:cs typeface="+mn-ea"/>
                <a:sym typeface="+mn-lt"/>
              </a:rPr>
              <a:t>Thông</a:t>
            </a:r>
            <a:r>
              <a:rPr lang="en-US" altLang="zh-CN" sz="2800" b="1" dirty="0" smtClean="0">
                <a:solidFill>
                  <a:schemeClr val="accent6"/>
                </a:solidFill>
                <a:cs typeface="+mn-ea"/>
                <a:sym typeface="+mn-lt"/>
              </a:rPr>
              <a:t> tin </a:t>
            </a:r>
            <a:r>
              <a:rPr lang="en-US" altLang="zh-CN" sz="2800" b="1" dirty="0" err="1" smtClean="0">
                <a:solidFill>
                  <a:schemeClr val="accent6"/>
                </a:solidFill>
                <a:cs typeface="+mn-ea"/>
                <a:sym typeface="+mn-lt"/>
              </a:rPr>
              <a:t>phiếu</a:t>
            </a:r>
            <a:r>
              <a:rPr lang="en-US" altLang="zh-CN" sz="2800" b="1" dirty="0" smtClean="0">
                <a:solidFill>
                  <a:schemeClr val="accent6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chemeClr val="accent6"/>
                </a:solidFill>
                <a:cs typeface="+mn-ea"/>
                <a:sym typeface="+mn-lt"/>
              </a:rPr>
              <a:t>nhập</a:t>
            </a:r>
            <a:r>
              <a:rPr lang="en-US" altLang="zh-CN" sz="2800" b="1" dirty="0" smtClean="0">
                <a:solidFill>
                  <a:schemeClr val="accent6"/>
                </a:solidFill>
                <a:cs typeface="+mn-ea"/>
                <a:sym typeface="+mn-lt"/>
              </a:rPr>
              <a:t>, </a:t>
            </a:r>
            <a:r>
              <a:rPr lang="en-US" altLang="zh-CN" sz="2800" b="1" dirty="0" err="1" smtClean="0">
                <a:solidFill>
                  <a:schemeClr val="accent6"/>
                </a:solidFill>
                <a:cs typeface="+mn-ea"/>
                <a:sym typeface="+mn-lt"/>
              </a:rPr>
              <a:t>phiếu</a:t>
            </a:r>
            <a:r>
              <a:rPr lang="en-US" altLang="zh-CN" sz="2800" b="1" dirty="0" smtClean="0">
                <a:solidFill>
                  <a:schemeClr val="accent6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chemeClr val="accent6"/>
                </a:solidFill>
                <a:cs typeface="+mn-ea"/>
                <a:sym typeface="+mn-lt"/>
              </a:rPr>
              <a:t>xuất</a:t>
            </a:r>
            <a:r>
              <a:rPr lang="en-US" altLang="zh-CN" sz="2800" b="1" dirty="0" smtClean="0">
                <a:solidFill>
                  <a:schemeClr val="accent6"/>
                </a:solidFill>
                <a:cs typeface="+mn-ea"/>
                <a:sym typeface="+mn-lt"/>
              </a:rPr>
              <a:t>:</a:t>
            </a:r>
            <a:endParaRPr lang="zh-CN" altLang="en-US" sz="28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25" name="computer-monitor_69826"/>
          <p:cNvSpPr>
            <a:spLocks noChangeAspect="1"/>
          </p:cNvSpPr>
          <p:nvPr/>
        </p:nvSpPr>
        <p:spPr bwMode="auto">
          <a:xfrm>
            <a:off x="5192987" y="3904487"/>
            <a:ext cx="418462" cy="412037"/>
          </a:xfrm>
          <a:custGeom>
            <a:avLst/>
            <a:gdLst>
              <a:gd name="connsiteX0" fmla="*/ 159472 w 338138"/>
              <a:gd name="connsiteY0" fmla="*/ 265112 h 315913"/>
              <a:gd name="connsiteX1" fmla="*/ 155575 w 338138"/>
              <a:gd name="connsiteY1" fmla="*/ 269194 h 315913"/>
              <a:gd name="connsiteX2" fmla="*/ 155575 w 338138"/>
              <a:gd name="connsiteY2" fmla="*/ 289605 h 315913"/>
              <a:gd name="connsiteX3" fmla="*/ 158173 w 338138"/>
              <a:gd name="connsiteY3" fmla="*/ 293687 h 315913"/>
              <a:gd name="connsiteX4" fmla="*/ 181553 w 338138"/>
              <a:gd name="connsiteY4" fmla="*/ 293687 h 315913"/>
              <a:gd name="connsiteX5" fmla="*/ 184150 w 338138"/>
              <a:gd name="connsiteY5" fmla="*/ 290966 h 315913"/>
              <a:gd name="connsiteX6" fmla="*/ 184150 w 338138"/>
              <a:gd name="connsiteY6" fmla="*/ 269194 h 315913"/>
              <a:gd name="connsiteX7" fmla="*/ 181553 w 338138"/>
              <a:gd name="connsiteY7" fmla="*/ 265112 h 315913"/>
              <a:gd name="connsiteX8" fmla="*/ 159472 w 338138"/>
              <a:gd name="connsiteY8" fmla="*/ 265112 h 315913"/>
              <a:gd name="connsiteX9" fmla="*/ 169069 w 338138"/>
              <a:gd name="connsiteY9" fmla="*/ 222250 h 315913"/>
              <a:gd name="connsiteX10" fmla="*/ 155575 w 338138"/>
              <a:gd name="connsiteY10" fmla="*/ 235744 h 315913"/>
              <a:gd name="connsiteX11" fmla="*/ 169069 w 338138"/>
              <a:gd name="connsiteY11" fmla="*/ 249238 h 315913"/>
              <a:gd name="connsiteX12" fmla="*/ 182563 w 338138"/>
              <a:gd name="connsiteY12" fmla="*/ 235744 h 315913"/>
              <a:gd name="connsiteX13" fmla="*/ 169069 w 338138"/>
              <a:gd name="connsiteY13" fmla="*/ 222250 h 315913"/>
              <a:gd name="connsiteX14" fmla="*/ 145852 w 338138"/>
              <a:gd name="connsiteY14" fmla="*/ 55033 h 315913"/>
              <a:gd name="connsiteX15" fmla="*/ 157704 w 338138"/>
              <a:gd name="connsiteY15" fmla="*/ 56356 h 315913"/>
              <a:gd name="connsiteX16" fmla="*/ 156388 w 338138"/>
              <a:gd name="connsiteY16" fmla="*/ 68262 h 315913"/>
              <a:gd name="connsiteX17" fmla="*/ 57619 w 338138"/>
              <a:gd name="connsiteY17" fmla="*/ 137054 h 315913"/>
              <a:gd name="connsiteX18" fmla="*/ 53669 w 338138"/>
              <a:gd name="connsiteY18" fmla="*/ 139700 h 315913"/>
              <a:gd name="connsiteX19" fmla="*/ 47084 w 338138"/>
              <a:gd name="connsiteY19" fmla="*/ 135731 h 315913"/>
              <a:gd name="connsiteX20" fmla="*/ 48401 w 338138"/>
              <a:gd name="connsiteY20" fmla="*/ 123825 h 315913"/>
              <a:gd name="connsiteX21" fmla="*/ 145852 w 338138"/>
              <a:gd name="connsiteY21" fmla="*/ 55033 h 315913"/>
              <a:gd name="connsiteX22" fmla="*/ 88577 w 338138"/>
              <a:gd name="connsiteY22" fmla="*/ 47055 h 315913"/>
              <a:gd name="connsiteX23" fmla="*/ 100532 w 338138"/>
              <a:gd name="connsiteY23" fmla="*/ 48358 h 315913"/>
              <a:gd name="connsiteX24" fmla="*/ 99203 w 338138"/>
              <a:gd name="connsiteY24" fmla="*/ 60081 h 315913"/>
              <a:gd name="connsiteX25" fmla="*/ 52712 w 338138"/>
              <a:gd name="connsiteY25" fmla="*/ 92645 h 315913"/>
              <a:gd name="connsiteX26" fmla="*/ 47399 w 338138"/>
              <a:gd name="connsiteY26" fmla="*/ 95250 h 315913"/>
              <a:gd name="connsiteX27" fmla="*/ 40757 w 338138"/>
              <a:gd name="connsiteY27" fmla="*/ 91342 h 315913"/>
              <a:gd name="connsiteX28" fmla="*/ 43414 w 338138"/>
              <a:gd name="connsiteY28" fmla="*/ 79619 h 315913"/>
              <a:gd name="connsiteX29" fmla="*/ 88577 w 338138"/>
              <a:gd name="connsiteY29" fmla="*/ 47055 h 315913"/>
              <a:gd name="connsiteX30" fmla="*/ 35086 w 338138"/>
              <a:gd name="connsiteY30" fmla="*/ 22225 h 315913"/>
              <a:gd name="connsiteX31" fmla="*/ 20637 w 338138"/>
              <a:gd name="connsiteY31" fmla="*/ 35344 h 315913"/>
              <a:gd name="connsiteX32" fmla="*/ 20637 w 338138"/>
              <a:gd name="connsiteY32" fmla="*/ 196707 h 315913"/>
              <a:gd name="connsiteX33" fmla="*/ 35086 w 338138"/>
              <a:gd name="connsiteY33" fmla="*/ 211138 h 315913"/>
              <a:gd name="connsiteX34" fmla="*/ 303051 w 338138"/>
              <a:gd name="connsiteY34" fmla="*/ 211138 h 315913"/>
              <a:gd name="connsiteX35" fmla="*/ 317500 w 338138"/>
              <a:gd name="connsiteY35" fmla="*/ 196707 h 315913"/>
              <a:gd name="connsiteX36" fmla="*/ 317500 w 338138"/>
              <a:gd name="connsiteY36" fmla="*/ 35344 h 315913"/>
              <a:gd name="connsiteX37" fmla="*/ 303051 w 338138"/>
              <a:gd name="connsiteY37" fmla="*/ 22225 h 315913"/>
              <a:gd name="connsiteX38" fmla="*/ 35086 w 338138"/>
              <a:gd name="connsiteY38" fmla="*/ 22225 h 315913"/>
              <a:gd name="connsiteX39" fmla="*/ 14529 w 338138"/>
              <a:gd name="connsiteY39" fmla="*/ 0 h 315913"/>
              <a:gd name="connsiteX40" fmla="*/ 323609 w 338138"/>
              <a:gd name="connsiteY40" fmla="*/ 0 h 315913"/>
              <a:gd name="connsiteX41" fmla="*/ 338138 w 338138"/>
              <a:gd name="connsiteY41" fmla="*/ 13163 h 315913"/>
              <a:gd name="connsiteX42" fmla="*/ 338138 w 338138"/>
              <a:gd name="connsiteY42" fmla="*/ 251414 h 315913"/>
              <a:gd name="connsiteX43" fmla="*/ 323609 w 338138"/>
              <a:gd name="connsiteY43" fmla="*/ 265893 h 315913"/>
              <a:gd name="connsiteX44" fmla="*/ 210016 w 338138"/>
              <a:gd name="connsiteY44" fmla="*/ 265893 h 315913"/>
              <a:gd name="connsiteX45" fmla="*/ 207374 w 338138"/>
              <a:gd name="connsiteY45" fmla="*/ 268526 h 315913"/>
              <a:gd name="connsiteX46" fmla="*/ 207374 w 338138"/>
              <a:gd name="connsiteY46" fmla="*/ 290903 h 315913"/>
              <a:gd name="connsiteX47" fmla="*/ 208695 w 338138"/>
              <a:gd name="connsiteY47" fmla="*/ 293536 h 315913"/>
              <a:gd name="connsiteX48" fmla="*/ 239074 w 338138"/>
              <a:gd name="connsiteY48" fmla="*/ 293536 h 315913"/>
              <a:gd name="connsiteX49" fmla="*/ 250962 w 338138"/>
              <a:gd name="connsiteY49" fmla="*/ 305383 h 315913"/>
              <a:gd name="connsiteX50" fmla="*/ 239074 w 338138"/>
              <a:gd name="connsiteY50" fmla="*/ 315913 h 315913"/>
              <a:gd name="connsiteX51" fmla="*/ 99064 w 338138"/>
              <a:gd name="connsiteY51" fmla="*/ 315913 h 315913"/>
              <a:gd name="connsiteX52" fmla="*/ 87176 w 338138"/>
              <a:gd name="connsiteY52" fmla="*/ 305383 h 315913"/>
              <a:gd name="connsiteX53" fmla="*/ 99064 w 338138"/>
              <a:gd name="connsiteY53" fmla="*/ 293536 h 315913"/>
              <a:gd name="connsiteX54" fmla="*/ 129444 w 338138"/>
              <a:gd name="connsiteY54" fmla="*/ 293536 h 315913"/>
              <a:gd name="connsiteX55" fmla="*/ 130765 w 338138"/>
              <a:gd name="connsiteY55" fmla="*/ 289587 h 315913"/>
              <a:gd name="connsiteX56" fmla="*/ 130765 w 338138"/>
              <a:gd name="connsiteY56" fmla="*/ 268526 h 315913"/>
              <a:gd name="connsiteX57" fmla="*/ 126802 w 338138"/>
              <a:gd name="connsiteY57" fmla="*/ 265893 h 315913"/>
              <a:gd name="connsiteX58" fmla="*/ 14529 w 338138"/>
              <a:gd name="connsiteY58" fmla="*/ 265893 h 315913"/>
              <a:gd name="connsiteX59" fmla="*/ 0 w 338138"/>
              <a:gd name="connsiteY59" fmla="*/ 251414 h 315913"/>
              <a:gd name="connsiteX60" fmla="*/ 0 w 338138"/>
              <a:gd name="connsiteY60" fmla="*/ 13163 h 315913"/>
              <a:gd name="connsiteX61" fmla="*/ 14529 w 338138"/>
              <a:gd name="connsiteY61" fmla="*/ 0 h 3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8138" h="315913">
                <a:moveTo>
                  <a:pt x="159472" y="265112"/>
                </a:moveTo>
                <a:cubicBezTo>
                  <a:pt x="159472" y="265112"/>
                  <a:pt x="155575" y="265112"/>
                  <a:pt x="155575" y="269194"/>
                </a:cubicBezTo>
                <a:cubicBezTo>
                  <a:pt x="155575" y="269194"/>
                  <a:pt x="155575" y="269194"/>
                  <a:pt x="155575" y="289605"/>
                </a:cubicBezTo>
                <a:cubicBezTo>
                  <a:pt x="155575" y="292326"/>
                  <a:pt x="155575" y="293687"/>
                  <a:pt x="158173" y="293687"/>
                </a:cubicBezTo>
                <a:cubicBezTo>
                  <a:pt x="158173" y="293687"/>
                  <a:pt x="158173" y="293687"/>
                  <a:pt x="181553" y="293687"/>
                </a:cubicBezTo>
                <a:cubicBezTo>
                  <a:pt x="182851" y="293687"/>
                  <a:pt x="184150" y="292326"/>
                  <a:pt x="184150" y="290966"/>
                </a:cubicBezTo>
                <a:cubicBezTo>
                  <a:pt x="184150" y="290966"/>
                  <a:pt x="184150" y="290966"/>
                  <a:pt x="184150" y="269194"/>
                </a:cubicBezTo>
                <a:cubicBezTo>
                  <a:pt x="184150" y="265112"/>
                  <a:pt x="181553" y="265112"/>
                  <a:pt x="181553" y="265112"/>
                </a:cubicBezTo>
                <a:cubicBezTo>
                  <a:pt x="181553" y="265112"/>
                  <a:pt x="181553" y="265112"/>
                  <a:pt x="159472" y="265112"/>
                </a:cubicBezTo>
                <a:close/>
                <a:moveTo>
                  <a:pt x="169069" y="222250"/>
                </a:moveTo>
                <a:cubicBezTo>
                  <a:pt x="161616" y="222250"/>
                  <a:pt x="155575" y="228291"/>
                  <a:pt x="155575" y="235744"/>
                </a:cubicBezTo>
                <a:cubicBezTo>
                  <a:pt x="155575" y="243197"/>
                  <a:pt x="161616" y="249238"/>
                  <a:pt x="169069" y="249238"/>
                </a:cubicBezTo>
                <a:cubicBezTo>
                  <a:pt x="176522" y="249238"/>
                  <a:pt x="182563" y="243197"/>
                  <a:pt x="182563" y="235744"/>
                </a:cubicBezTo>
                <a:cubicBezTo>
                  <a:pt x="182563" y="228291"/>
                  <a:pt x="176522" y="222250"/>
                  <a:pt x="169069" y="222250"/>
                </a:cubicBezTo>
                <a:close/>
                <a:moveTo>
                  <a:pt x="145852" y="55033"/>
                </a:moveTo>
                <a:cubicBezTo>
                  <a:pt x="149803" y="52387"/>
                  <a:pt x="155071" y="52387"/>
                  <a:pt x="157704" y="56356"/>
                </a:cubicBezTo>
                <a:cubicBezTo>
                  <a:pt x="160338" y="60325"/>
                  <a:pt x="159021" y="65616"/>
                  <a:pt x="156388" y="68262"/>
                </a:cubicBezTo>
                <a:cubicBezTo>
                  <a:pt x="57619" y="137054"/>
                  <a:pt x="57619" y="137054"/>
                  <a:pt x="57619" y="137054"/>
                </a:cubicBezTo>
                <a:cubicBezTo>
                  <a:pt x="56302" y="138377"/>
                  <a:pt x="54986" y="139700"/>
                  <a:pt x="53669" y="139700"/>
                </a:cubicBezTo>
                <a:cubicBezTo>
                  <a:pt x="51035" y="139700"/>
                  <a:pt x="48401" y="138377"/>
                  <a:pt x="47084" y="135731"/>
                </a:cubicBezTo>
                <a:cubicBezTo>
                  <a:pt x="44450" y="131762"/>
                  <a:pt x="44450" y="126471"/>
                  <a:pt x="48401" y="123825"/>
                </a:cubicBezTo>
                <a:cubicBezTo>
                  <a:pt x="145852" y="55033"/>
                  <a:pt x="145852" y="55033"/>
                  <a:pt x="145852" y="55033"/>
                </a:cubicBezTo>
                <a:close/>
                <a:moveTo>
                  <a:pt x="88577" y="47055"/>
                </a:moveTo>
                <a:cubicBezTo>
                  <a:pt x="92562" y="44450"/>
                  <a:pt x="97875" y="44450"/>
                  <a:pt x="100532" y="48358"/>
                </a:cubicBezTo>
                <a:cubicBezTo>
                  <a:pt x="103188" y="52265"/>
                  <a:pt x="101860" y="57476"/>
                  <a:pt x="99203" y="60081"/>
                </a:cubicBezTo>
                <a:cubicBezTo>
                  <a:pt x="52712" y="92645"/>
                  <a:pt x="52712" y="92645"/>
                  <a:pt x="52712" y="92645"/>
                </a:cubicBezTo>
                <a:cubicBezTo>
                  <a:pt x="51384" y="93947"/>
                  <a:pt x="50055" y="95250"/>
                  <a:pt x="47399" y="95250"/>
                </a:cubicBezTo>
                <a:cubicBezTo>
                  <a:pt x="44742" y="95250"/>
                  <a:pt x="42085" y="93947"/>
                  <a:pt x="40757" y="91342"/>
                </a:cubicBezTo>
                <a:cubicBezTo>
                  <a:pt x="38100" y="87435"/>
                  <a:pt x="39429" y="82224"/>
                  <a:pt x="43414" y="79619"/>
                </a:cubicBezTo>
                <a:cubicBezTo>
                  <a:pt x="88577" y="47055"/>
                  <a:pt x="88577" y="47055"/>
                  <a:pt x="88577" y="47055"/>
                </a:cubicBezTo>
                <a:close/>
                <a:moveTo>
                  <a:pt x="35086" y="22225"/>
                </a:moveTo>
                <a:cubicBezTo>
                  <a:pt x="27205" y="22225"/>
                  <a:pt x="20637" y="28785"/>
                  <a:pt x="20637" y="35344"/>
                </a:cubicBezTo>
                <a:cubicBezTo>
                  <a:pt x="20637" y="35344"/>
                  <a:pt x="20637" y="35344"/>
                  <a:pt x="20637" y="196707"/>
                </a:cubicBezTo>
                <a:cubicBezTo>
                  <a:pt x="20637" y="204579"/>
                  <a:pt x="27205" y="211138"/>
                  <a:pt x="35086" y="211138"/>
                </a:cubicBezTo>
                <a:cubicBezTo>
                  <a:pt x="35086" y="211138"/>
                  <a:pt x="35086" y="211138"/>
                  <a:pt x="303051" y="211138"/>
                </a:cubicBezTo>
                <a:cubicBezTo>
                  <a:pt x="310932" y="211138"/>
                  <a:pt x="317500" y="204579"/>
                  <a:pt x="317500" y="196707"/>
                </a:cubicBezTo>
                <a:lnTo>
                  <a:pt x="317500" y="35344"/>
                </a:lnTo>
                <a:cubicBezTo>
                  <a:pt x="317500" y="28785"/>
                  <a:pt x="310932" y="22225"/>
                  <a:pt x="303051" y="22225"/>
                </a:cubicBezTo>
                <a:cubicBezTo>
                  <a:pt x="303051" y="22225"/>
                  <a:pt x="303051" y="22225"/>
                  <a:pt x="35086" y="22225"/>
                </a:cubicBezTo>
                <a:close/>
                <a:moveTo>
                  <a:pt x="14529" y="0"/>
                </a:moveTo>
                <a:cubicBezTo>
                  <a:pt x="14529" y="0"/>
                  <a:pt x="14529" y="0"/>
                  <a:pt x="323609" y="0"/>
                </a:cubicBezTo>
                <a:cubicBezTo>
                  <a:pt x="331534" y="0"/>
                  <a:pt x="338138" y="5265"/>
                  <a:pt x="338138" y="13163"/>
                </a:cubicBezTo>
                <a:cubicBezTo>
                  <a:pt x="338138" y="13163"/>
                  <a:pt x="338138" y="13163"/>
                  <a:pt x="338138" y="251414"/>
                </a:cubicBezTo>
                <a:cubicBezTo>
                  <a:pt x="338138" y="259312"/>
                  <a:pt x="331534" y="265893"/>
                  <a:pt x="323609" y="265893"/>
                </a:cubicBezTo>
                <a:cubicBezTo>
                  <a:pt x="323609" y="265893"/>
                  <a:pt x="323609" y="265893"/>
                  <a:pt x="210016" y="265893"/>
                </a:cubicBezTo>
                <a:cubicBezTo>
                  <a:pt x="210016" y="265893"/>
                  <a:pt x="207374" y="265893"/>
                  <a:pt x="207374" y="268526"/>
                </a:cubicBezTo>
                <a:cubicBezTo>
                  <a:pt x="207374" y="268526"/>
                  <a:pt x="207374" y="268526"/>
                  <a:pt x="207374" y="290903"/>
                </a:cubicBezTo>
                <a:cubicBezTo>
                  <a:pt x="207374" y="292220"/>
                  <a:pt x="207374" y="293536"/>
                  <a:pt x="208695" y="293536"/>
                </a:cubicBezTo>
                <a:cubicBezTo>
                  <a:pt x="208695" y="293536"/>
                  <a:pt x="208695" y="293536"/>
                  <a:pt x="239074" y="293536"/>
                </a:cubicBezTo>
                <a:cubicBezTo>
                  <a:pt x="245679" y="293536"/>
                  <a:pt x="250962" y="298801"/>
                  <a:pt x="250962" y="305383"/>
                </a:cubicBezTo>
                <a:cubicBezTo>
                  <a:pt x="250962" y="310648"/>
                  <a:pt x="245679" y="315913"/>
                  <a:pt x="239074" y="315913"/>
                </a:cubicBezTo>
                <a:cubicBezTo>
                  <a:pt x="239074" y="315913"/>
                  <a:pt x="239074" y="315913"/>
                  <a:pt x="99064" y="315913"/>
                </a:cubicBezTo>
                <a:cubicBezTo>
                  <a:pt x="92460" y="315913"/>
                  <a:pt x="87176" y="310648"/>
                  <a:pt x="87176" y="305383"/>
                </a:cubicBezTo>
                <a:cubicBezTo>
                  <a:pt x="87176" y="298801"/>
                  <a:pt x="92460" y="293536"/>
                  <a:pt x="99064" y="293536"/>
                </a:cubicBezTo>
                <a:cubicBezTo>
                  <a:pt x="99064" y="293536"/>
                  <a:pt x="99064" y="293536"/>
                  <a:pt x="129444" y="293536"/>
                </a:cubicBezTo>
                <a:cubicBezTo>
                  <a:pt x="130765" y="293536"/>
                  <a:pt x="130765" y="292220"/>
                  <a:pt x="130765" y="289587"/>
                </a:cubicBezTo>
                <a:cubicBezTo>
                  <a:pt x="130765" y="289587"/>
                  <a:pt x="130765" y="289587"/>
                  <a:pt x="130765" y="268526"/>
                </a:cubicBezTo>
                <a:cubicBezTo>
                  <a:pt x="130765" y="264577"/>
                  <a:pt x="126802" y="265893"/>
                  <a:pt x="126802" y="265893"/>
                </a:cubicBezTo>
                <a:cubicBezTo>
                  <a:pt x="126802" y="265893"/>
                  <a:pt x="126802" y="265893"/>
                  <a:pt x="14529" y="265893"/>
                </a:cubicBezTo>
                <a:cubicBezTo>
                  <a:pt x="6604" y="265893"/>
                  <a:pt x="0" y="259312"/>
                  <a:pt x="0" y="251414"/>
                </a:cubicBezTo>
                <a:cubicBezTo>
                  <a:pt x="0" y="251414"/>
                  <a:pt x="0" y="251414"/>
                  <a:pt x="0" y="13163"/>
                </a:cubicBezTo>
                <a:cubicBezTo>
                  <a:pt x="0" y="5265"/>
                  <a:pt x="6604" y="0"/>
                  <a:pt x="145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10"/>
          <p:cNvSpPr>
            <a:spLocks noEditPoints="1"/>
          </p:cNvSpPr>
          <p:nvPr/>
        </p:nvSpPr>
        <p:spPr bwMode="auto">
          <a:xfrm>
            <a:off x="2516420" y="5670154"/>
            <a:ext cx="357208" cy="323850"/>
          </a:xfrm>
          <a:custGeom>
            <a:avLst/>
            <a:gdLst>
              <a:gd name="T0" fmla="*/ 41 w 706"/>
              <a:gd name="T1" fmla="*/ 680 h 800"/>
              <a:gd name="T2" fmla="*/ 39 w 706"/>
              <a:gd name="T3" fmla="*/ 273 h 800"/>
              <a:gd name="T4" fmla="*/ 243 w 706"/>
              <a:gd name="T5" fmla="*/ 109 h 800"/>
              <a:gd name="T6" fmla="*/ 237 w 706"/>
              <a:gd name="T7" fmla="*/ 90 h 800"/>
              <a:gd name="T8" fmla="*/ 545 w 706"/>
              <a:gd name="T9" fmla="*/ 40 h 800"/>
              <a:gd name="T10" fmla="*/ 600 w 706"/>
              <a:gd name="T11" fmla="*/ 95 h 800"/>
              <a:gd name="T12" fmla="*/ 640 w 706"/>
              <a:gd name="T13" fmla="*/ 231 h 800"/>
              <a:gd name="T14" fmla="*/ 611 w 706"/>
              <a:gd name="T15" fmla="*/ 28 h 800"/>
              <a:gd name="T16" fmla="*/ 600 w 706"/>
              <a:gd name="T17" fmla="*/ 17 h 800"/>
              <a:gd name="T18" fmla="*/ 586 w 706"/>
              <a:gd name="T19" fmla="*/ 10 h 800"/>
              <a:gd name="T20" fmla="*/ 570 w 706"/>
              <a:gd name="T21" fmla="*/ 3 h 800"/>
              <a:gd name="T22" fmla="*/ 554 w 706"/>
              <a:gd name="T23" fmla="*/ 0 h 800"/>
              <a:gd name="T24" fmla="*/ 127 w 706"/>
              <a:gd name="T25" fmla="*/ 0 h 800"/>
              <a:gd name="T26" fmla="*/ 122 w 706"/>
              <a:gd name="T27" fmla="*/ 1 h 800"/>
              <a:gd name="T28" fmla="*/ 115 w 706"/>
              <a:gd name="T29" fmla="*/ 4 h 800"/>
              <a:gd name="T30" fmla="*/ 109 w 706"/>
              <a:gd name="T31" fmla="*/ 14 h 800"/>
              <a:gd name="T32" fmla="*/ 0 w 706"/>
              <a:gd name="T33" fmla="*/ 288 h 800"/>
              <a:gd name="T34" fmla="*/ 28 w 706"/>
              <a:gd name="T35" fmla="*/ 732 h 800"/>
              <a:gd name="T36" fmla="*/ 199 w 706"/>
              <a:gd name="T37" fmla="*/ 760 h 800"/>
              <a:gd name="T38" fmla="*/ 94 w 706"/>
              <a:gd name="T39" fmla="*/ 720 h 800"/>
              <a:gd name="T40" fmla="*/ 47 w 706"/>
              <a:gd name="T41" fmla="*/ 693 h 800"/>
              <a:gd name="T42" fmla="*/ 480 w 706"/>
              <a:gd name="T43" fmla="*/ 320 h 800"/>
              <a:gd name="T44" fmla="*/ 146 w 706"/>
              <a:gd name="T45" fmla="*/ 360 h 800"/>
              <a:gd name="T46" fmla="*/ 400 w 706"/>
              <a:gd name="T47" fmla="*/ 413 h 800"/>
              <a:gd name="T48" fmla="*/ 146 w 706"/>
              <a:gd name="T49" fmla="*/ 453 h 800"/>
              <a:gd name="T50" fmla="*/ 400 w 706"/>
              <a:gd name="T51" fmla="*/ 413 h 800"/>
              <a:gd name="T52" fmla="*/ 306 w 706"/>
              <a:gd name="T53" fmla="*/ 547 h 800"/>
              <a:gd name="T54" fmla="*/ 146 w 706"/>
              <a:gd name="T55" fmla="*/ 507 h 800"/>
              <a:gd name="T56" fmla="*/ 146 w 706"/>
              <a:gd name="T57" fmla="*/ 227 h 800"/>
              <a:gd name="T58" fmla="*/ 533 w 706"/>
              <a:gd name="T59" fmla="*/ 267 h 800"/>
              <a:gd name="T60" fmla="*/ 146 w 706"/>
              <a:gd name="T61" fmla="*/ 227 h 800"/>
              <a:gd name="T62" fmla="*/ 339 w 706"/>
              <a:gd name="T63" fmla="*/ 591 h 800"/>
              <a:gd name="T64" fmla="*/ 603 w 706"/>
              <a:gd name="T65" fmla="*/ 337 h 800"/>
              <a:gd name="T66" fmla="*/ 638 w 706"/>
              <a:gd name="T67" fmla="*/ 337 h 800"/>
              <a:gd name="T68" fmla="*/ 693 w 706"/>
              <a:gd name="T69" fmla="*/ 385 h 800"/>
              <a:gd name="T70" fmla="*/ 693 w 706"/>
              <a:gd name="T71" fmla="*/ 450 h 800"/>
              <a:gd name="T72" fmla="*/ 339 w 706"/>
              <a:gd name="T73" fmla="*/ 591 h 800"/>
              <a:gd name="T74" fmla="*/ 270 w 706"/>
              <a:gd name="T75" fmla="*/ 658 h 800"/>
              <a:gd name="T76" fmla="*/ 226 w 706"/>
              <a:gd name="T77" fmla="*/ 800 h 800"/>
              <a:gd name="T78" fmla="*/ 414 w 706"/>
              <a:gd name="T79" fmla="*/ 723 h 800"/>
              <a:gd name="T80" fmla="*/ 594 w 706"/>
              <a:gd name="T81" fmla="*/ 703 h 800"/>
              <a:gd name="T82" fmla="*/ 460 w 706"/>
              <a:gd name="T83" fmla="*/ 719 h 800"/>
              <a:gd name="T84" fmla="*/ 553 w 706"/>
              <a:gd name="T85" fmla="*/ 760 h 800"/>
              <a:gd name="T86" fmla="*/ 653 w 706"/>
              <a:gd name="T87" fmla="*/ 663 h 800"/>
              <a:gd name="T88" fmla="*/ 611 w 706"/>
              <a:gd name="T89" fmla="*/ 587 h 800"/>
              <a:gd name="T90" fmla="*/ 594 w 706"/>
              <a:gd name="T91" fmla="*/ 703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6" h="800">
                <a:moveTo>
                  <a:pt x="47" y="693"/>
                </a:moveTo>
                <a:cubicBezTo>
                  <a:pt x="44" y="689"/>
                  <a:pt x="43" y="684"/>
                  <a:pt x="41" y="680"/>
                </a:cubicBezTo>
                <a:cubicBezTo>
                  <a:pt x="40" y="675"/>
                  <a:pt x="39" y="670"/>
                  <a:pt x="39" y="665"/>
                </a:cubicBezTo>
                <a:cubicBezTo>
                  <a:pt x="39" y="273"/>
                  <a:pt x="39" y="273"/>
                  <a:pt x="39" y="273"/>
                </a:cubicBezTo>
                <a:cubicBezTo>
                  <a:pt x="238" y="119"/>
                  <a:pt x="238" y="119"/>
                  <a:pt x="238" y="119"/>
                </a:cubicBezTo>
                <a:cubicBezTo>
                  <a:pt x="241" y="115"/>
                  <a:pt x="243" y="112"/>
                  <a:pt x="243" y="109"/>
                </a:cubicBezTo>
                <a:cubicBezTo>
                  <a:pt x="244" y="105"/>
                  <a:pt x="244" y="102"/>
                  <a:pt x="242" y="98"/>
                </a:cubicBezTo>
                <a:cubicBezTo>
                  <a:pt x="241" y="95"/>
                  <a:pt x="239" y="92"/>
                  <a:pt x="237" y="90"/>
                </a:cubicBezTo>
                <a:cubicBezTo>
                  <a:pt x="179" y="40"/>
                  <a:pt x="179" y="40"/>
                  <a:pt x="179" y="40"/>
                </a:cubicBezTo>
                <a:cubicBezTo>
                  <a:pt x="545" y="40"/>
                  <a:pt x="545" y="40"/>
                  <a:pt x="545" y="40"/>
                </a:cubicBezTo>
                <a:cubicBezTo>
                  <a:pt x="560" y="40"/>
                  <a:pt x="573" y="45"/>
                  <a:pt x="584" y="56"/>
                </a:cubicBezTo>
                <a:cubicBezTo>
                  <a:pt x="595" y="67"/>
                  <a:pt x="600" y="80"/>
                  <a:pt x="600" y="95"/>
                </a:cubicBezTo>
                <a:cubicBezTo>
                  <a:pt x="600" y="270"/>
                  <a:pt x="600" y="270"/>
                  <a:pt x="600" y="270"/>
                </a:cubicBezTo>
                <a:cubicBezTo>
                  <a:pt x="640" y="231"/>
                  <a:pt x="640" y="231"/>
                  <a:pt x="640" y="231"/>
                </a:cubicBezTo>
                <a:cubicBezTo>
                  <a:pt x="640" y="95"/>
                  <a:pt x="640" y="95"/>
                  <a:pt x="640" y="95"/>
                </a:cubicBezTo>
                <a:cubicBezTo>
                  <a:pt x="640" y="69"/>
                  <a:pt x="630" y="47"/>
                  <a:pt x="611" y="28"/>
                </a:cubicBezTo>
                <a:cubicBezTo>
                  <a:pt x="609" y="26"/>
                  <a:pt x="607" y="24"/>
                  <a:pt x="606" y="22"/>
                </a:cubicBezTo>
                <a:cubicBezTo>
                  <a:pt x="604" y="21"/>
                  <a:pt x="602" y="19"/>
                  <a:pt x="600" y="17"/>
                </a:cubicBezTo>
                <a:cubicBezTo>
                  <a:pt x="592" y="13"/>
                  <a:pt x="592" y="13"/>
                  <a:pt x="592" y="13"/>
                </a:cubicBezTo>
                <a:cubicBezTo>
                  <a:pt x="590" y="11"/>
                  <a:pt x="588" y="10"/>
                  <a:pt x="586" y="10"/>
                </a:cubicBezTo>
                <a:cubicBezTo>
                  <a:pt x="578" y="6"/>
                  <a:pt x="578" y="6"/>
                  <a:pt x="578" y="6"/>
                </a:cubicBezTo>
                <a:cubicBezTo>
                  <a:pt x="576" y="5"/>
                  <a:pt x="573" y="4"/>
                  <a:pt x="570" y="3"/>
                </a:cubicBezTo>
                <a:cubicBezTo>
                  <a:pt x="567" y="2"/>
                  <a:pt x="565" y="2"/>
                  <a:pt x="562" y="1"/>
                </a:cubicBezTo>
                <a:cubicBezTo>
                  <a:pt x="559" y="1"/>
                  <a:pt x="557" y="1"/>
                  <a:pt x="554" y="0"/>
                </a:cubicBezTo>
                <a:cubicBezTo>
                  <a:pt x="551" y="0"/>
                  <a:pt x="548" y="0"/>
                  <a:pt x="545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2" y="1"/>
                  <a:pt x="122" y="1"/>
                  <a:pt x="122" y="1"/>
                </a:cubicBezTo>
                <a:cubicBezTo>
                  <a:pt x="120" y="2"/>
                  <a:pt x="118" y="2"/>
                  <a:pt x="118" y="2"/>
                </a:cubicBezTo>
                <a:cubicBezTo>
                  <a:pt x="117" y="3"/>
                  <a:pt x="116" y="3"/>
                  <a:pt x="115" y="4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9" y="12"/>
                  <a:pt x="109" y="13"/>
                  <a:pt x="109" y="14"/>
                </a:cubicBezTo>
                <a:cubicBezTo>
                  <a:pt x="2" y="280"/>
                  <a:pt x="2" y="280"/>
                  <a:pt x="2" y="280"/>
                </a:cubicBezTo>
                <a:cubicBezTo>
                  <a:pt x="0" y="283"/>
                  <a:pt x="0" y="285"/>
                  <a:pt x="0" y="288"/>
                </a:cubicBezTo>
                <a:cubicBezTo>
                  <a:pt x="0" y="665"/>
                  <a:pt x="0" y="665"/>
                  <a:pt x="0" y="665"/>
                </a:cubicBezTo>
                <a:cubicBezTo>
                  <a:pt x="0" y="691"/>
                  <a:pt x="9" y="713"/>
                  <a:pt x="28" y="732"/>
                </a:cubicBezTo>
                <a:cubicBezTo>
                  <a:pt x="46" y="751"/>
                  <a:pt x="68" y="760"/>
                  <a:pt x="94" y="760"/>
                </a:cubicBezTo>
                <a:cubicBezTo>
                  <a:pt x="199" y="760"/>
                  <a:pt x="199" y="760"/>
                  <a:pt x="199" y="760"/>
                </a:cubicBezTo>
                <a:cubicBezTo>
                  <a:pt x="214" y="720"/>
                  <a:pt x="214" y="720"/>
                  <a:pt x="214" y="720"/>
                </a:cubicBezTo>
                <a:cubicBezTo>
                  <a:pt x="94" y="720"/>
                  <a:pt x="94" y="720"/>
                  <a:pt x="94" y="720"/>
                </a:cubicBezTo>
                <a:cubicBezTo>
                  <a:pt x="79" y="720"/>
                  <a:pt x="66" y="715"/>
                  <a:pt x="56" y="704"/>
                </a:cubicBezTo>
                <a:cubicBezTo>
                  <a:pt x="52" y="700"/>
                  <a:pt x="50" y="696"/>
                  <a:pt x="47" y="693"/>
                </a:cubicBezTo>
                <a:close/>
                <a:moveTo>
                  <a:pt x="146" y="320"/>
                </a:moveTo>
                <a:cubicBezTo>
                  <a:pt x="480" y="320"/>
                  <a:pt x="480" y="320"/>
                  <a:pt x="480" y="320"/>
                </a:cubicBezTo>
                <a:cubicBezTo>
                  <a:pt x="480" y="360"/>
                  <a:pt x="480" y="360"/>
                  <a:pt x="480" y="360"/>
                </a:cubicBezTo>
                <a:cubicBezTo>
                  <a:pt x="146" y="360"/>
                  <a:pt x="146" y="360"/>
                  <a:pt x="146" y="360"/>
                </a:cubicBezTo>
                <a:cubicBezTo>
                  <a:pt x="146" y="320"/>
                  <a:pt x="146" y="320"/>
                  <a:pt x="146" y="320"/>
                </a:cubicBezTo>
                <a:close/>
                <a:moveTo>
                  <a:pt x="400" y="413"/>
                </a:moveTo>
                <a:cubicBezTo>
                  <a:pt x="400" y="453"/>
                  <a:pt x="400" y="453"/>
                  <a:pt x="400" y="453"/>
                </a:cubicBezTo>
                <a:cubicBezTo>
                  <a:pt x="146" y="453"/>
                  <a:pt x="146" y="453"/>
                  <a:pt x="146" y="453"/>
                </a:cubicBezTo>
                <a:cubicBezTo>
                  <a:pt x="146" y="413"/>
                  <a:pt x="146" y="413"/>
                  <a:pt x="146" y="413"/>
                </a:cubicBezTo>
                <a:lnTo>
                  <a:pt x="400" y="413"/>
                </a:lnTo>
                <a:close/>
                <a:moveTo>
                  <a:pt x="306" y="507"/>
                </a:moveTo>
                <a:cubicBezTo>
                  <a:pt x="306" y="547"/>
                  <a:pt x="306" y="547"/>
                  <a:pt x="306" y="547"/>
                </a:cubicBezTo>
                <a:cubicBezTo>
                  <a:pt x="146" y="547"/>
                  <a:pt x="146" y="547"/>
                  <a:pt x="146" y="547"/>
                </a:cubicBezTo>
                <a:cubicBezTo>
                  <a:pt x="146" y="507"/>
                  <a:pt x="146" y="507"/>
                  <a:pt x="146" y="507"/>
                </a:cubicBezTo>
                <a:lnTo>
                  <a:pt x="306" y="507"/>
                </a:lnTo>
                <a:close/>
                <a:moveTo>
                  <a:pt x="146" y="227"/>
                </a:moveTo>
                <a:cubicBezTo>
                  <a:pt x="533" y="227"/>
                  <a:pt x="533" y="227"/>
                  <a:pt x="533" y="227"/>
                </a:cubicBezTo>
                <a:cubicBezTo>
                  <a:pt x="533" y="267"/>
                  <a:pt x="533" y="267"/>
                  <a:pt x="533" y="267"/>
                </a:cubicBezTo>
                <a:cubicBezTo>
                  <a:pt x="146" y="267"/>
                  <a:pt x="146" y="267"/>
                  <a:pt x="146" y="267"/>
                </a:cubicBezTo>
                <a:cubicBezTo>
                  <a:pt x="146" y="227"/>
                  <a:pt x="146" y="227"/>
                  <a:pt x="146" y="227"/>
                </a:cubicBezTo>
                <a:cubicBezTo>
                  <a:pt x="146" y="227"/>
                  <a:pt x="146" y="227"/>
                  <a:pt x="146" y="227"/>
                </a:cubicBezTo>
                <a:close/>
                <a:moveTo>
                  <a:pt x="339" y="591"/>
                </a:moveTo>
                <a:cubicBezTo>
                  <a:pt x="588" y="347"/>
                  <a:pt x="588" y="347"/>
                  <a:pt x="588" y="347"/>
                </a:cubicBezTo>
                <a:cubicBezTo>
                  <a:pt x="592" y="342"/>
                  <a:pt x="597" y="339"/>
                  <a:pt x="603" y="337"/>
                </a:cubicBezTo>
                <a:cubicBezTo>
                  <a:pt x="609" y="334"/>
                  <a:pt x="615" y="333"/>
                  <a:pt x="621" y="333"/>
                </a:cubicBezTo>
                <a:cubicBezTo>
                  <a:pt x="627" y="333"/>
                  <a:pt x="632" y="335"/>
                  <a:pt x="638" y="337"/>
                </a:cubicBezTo>
                <a:cubicBezTo>
                  <a:pt x="644" y="339"/>
                  <a:pt x="649" y="343"/>
                  <a:pt x="653" y="347"/>
                </a:cubicBezTo>
                <a:cubicBezTo>
                  <a:pt x="693" y="385"/>
                  <a:pt x="693" y="385"/>
                  <a:pt x="693" y="385"/>
                </a:cubicBezTo>
                <a:cubicBezTo>
                  <a:pt x="702" y="394"/>
                  <a:pt x="706" y="405"/>
                  <a:pt x="706" y="418"/>
                </a:cubicBezTo>
                <a:cubicBezTo>
                  <a:pt x="706" y="430"/>
                  <a:pt x="702" y="441"/>
                  <a:pt x="693" y="450"/>
                </a:cubicBezTo>
                <a:cubicBezTo>
                  <a:pt x="443" y="695"/>
                  <a:pt x="443" y="695"/>
                  <a:pt x="443" y="695"/>
                </a:cubicBezTo>
                <a:lnTo>
                  <a:pt x="339" y="591"/>
                </a:lnTo>
                <a:close/>
                <a:moveTo>
                  <a:pt x="310" y="619"/>
                </a:moveTo>
                <a:cubicBezTo>
                  <a:pt x="270" y="658"/>
                  <a:pt x="270" y="658"/>
                  <a:pt x="270" y="658"/>
                </a:cubicBezTo>
                <a:cubicBezTo>
                  <a:pt x="232" y="782"/>
                  <a:pt x="232" y="782"/>
                  <a:pt x="232" y="782"/>
                </a:cubicBezTo>
                <a:cubicBezTo>
                  <a:pt x="226" y="800"/>
                  <a:pt x="226" y="800"/>
                  <a:pt x="226" y="800"/>
                </a:cubicBezTo>
                <a:cubicBezTo>
                  <a:pt x="377" y="760"/>
                  <a:pt x="377" y="760"/>
                  <a:pt x="377" y="760"/>
                </a:cubicBezTo>
                <a:cubicBezTo>
                  <a:pt x="414" y="723"/>
                  <a:pt x="414" y="723"/>
                  <a:pt x="414" y="723"/>
                </a:cubicBezTo>
                <a:lnTo>
                  <a:pt x="310" y="619"/>
                </a:lnTo>
                <a:close/>
                <a:moveTo>
                  <a:pt x="594" y="703"/>
                </a:moveTo>
                <a:cubicBezTo>
                  <a:pt x="583" y="714"/>
                  <a:pt x="569" y="719"/>
                  <a:pt x="553" y="719"/>
                </a:cubicBezTo>
                <a:cubicBezTo>
                  <a:pt x="460" y="719"/>
                  <a:pt x="460" y="719"/>
                  <a:pt x="460" y="719"/>
                </a:cubicBezTo>
                <a:cubicBezTo>
                  <a:pt x="440" y="760"/>
                  <a:pt x="440" y="760"/>
                  <a:pt x="440" y="760"/>
                </a:cubicBezTo>
                <a:cubicBezTo>
                  <a:pt x="553" y="760"/>
                  <a:pt x="553" y="760"/>
                  <a:pt x="553" y="760"/>
                </a:cubicBezTo>
                <a:cubicBezTo>
                  <a:pt x="580" y="760"/>
                  <a:pt x="604" y="750"/>
                  <a:pt x="624" y="731"/>
                </a:cubicBezTo>
                <a:cubicBezTo>
                  <a:pt x="643" y="712"/>
                  <a:pt x="653" y="689"/>
                  <a:pt x="653" y="663"/>
                </a:cubicBezTo>
                <a:cubicBezTo>
                  <a:pt x="653" y="547"/>
                  <a:pt x="653" y="547"/>
                  <a:pt x="653" y="547"/>
                </a:cubicBezTo>
                <a:cubicBezTo>
                  <a:pt x="611" y="587"/>
                  <a:pt x="611" y="587"/>
                  <a:pt x="611" y="587"/>
                </a:cubicBezTo>
                <a:cubicBezTo>
                  <a:pt x="611" y="663"/>
                  <a:pt x="611" y="663"/>
                  <a:pt x="611" y="663"/>
                </a:cubicBezTo>
                <a:cubicBezTo>
                  <a:pt x="611" y="678"/>
                  <a:pt x="605" y="692"/>
                  <a:pt x="594" y="7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cs typeface="+mn-ea"/>
              <a:sym typeface="+mn-lt"/>
            </a:endParaRPr>
          </a:p>
        </p:txBody>
      </p:sp>
      <p:cxnSp>
        <p:nvCxnSpPr>
          <p:cNvPr id="10" name="Straight Arrow Connector 9"/>
          <p:cNvCxnSpPr>
            <a:stCxn id="6" idx="3"/>
            <a:endCxn id="22" idx="7"/>
          </p:cNvCxnSpPr>
          <p:nvPr/>
        </p:nvCxnSpPr>
        <p:spPr>
          <a:xfrm flipH="1">
            <a:off x="2990053" y="4403248"/>
            <a:ext cx="2119423" cy="1136089"/>
          </a:xfrm>
          <a:prstGeom prst="straightConnector1">
            <a:avLst/>
          </a:prstGeom>
          <a:ln w="57150">
            <a:solidFill>
              <a:srgbClr val="F5C7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5"/>
            <a:endCxn id="27" idx="1"/>
          </p:cNvCxnSpPr>
          <p:nvPr/>
        </p:nvCxnSpPr>
        <p:spPr>
          <a:xfrm>
            <a:off x="5694960" y="4403248"/>
            <a:ext cx="2050089" cy="1125010"/>
          </a:xfrm>
          <a:prstGeom prst="straightConnector1">
            <a:avLst/>
          </a:prstGeom>
          <a:ln w="57150">
            <a:solidFill>
              <a:srgbClr val="F5C7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36"/>
          <p:cNvSpPr/>
          <p:nvPr/>
        </p:nvSpPr>
        <p:spPr bwMode="auto">
          <a:xfrm>
            <a:off x="1841336" y="1525722"/>
            <a:ext cx="9259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Quản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lý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các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thông</a:t>
            </a:r>
            <a:r>
              <a:rPr lang="en-US" sz="2800" b="1" dirty="0">
                <a:solidFill>
                  <a:schemeClr val="bg1"/>
                </a:solidFill>
              </a:rPr>
              <a:t> tin </a:t>
            </a:r>
            <a:r>
              <a:rPr lang="en-US" sz="2800" b="1" dirty="0" err="1">
                <a:solidFill>
                  <a:schemeClr val="bg1"/>
                </a:solidFill>
              </a:rPr>
              <a:t>liên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quan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tới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phiếu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nhập</a:t>
            </a:r>
            <a:r>
              <a:rPr lang="en-US" sz="2800" b="1" dirty="0" smtClean="0">
                <a:solidFill>
                  <a:schemeClr val="bg1"/>
                </a:solidFill>
              </a:rPr>
              <a:t>, </a:t>
            </a:r>
            <a:r>
              <a:rPr lang="en-US" sz="2800" b="1" dirty="0" err="1" smtClean="0">
                <a:solidFill>
                  <a:schemeClr val="bg1"/>
                </a:solidFill>
              </a:rPr>
              <a:t>phiếu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xuất</a:t>
            </a:r>
            <a:r>
              <a:rPr lang="en-US" sz="2800" b="1" dirty="0" smtClean="0">
                <a:solidFill>
                  <a:schemeClr val="bg1"/>
                </a:solidFill>
              </a:rPr>
              <a:t>. </a:t>
            </a:r>
            <a:r>
              <a:rPr lang="en-US" sz="2800" b="1" dirty="0" err="1">
                <a:solidFill>
                  <a:schemeClr val="bg1"/>
                </a:solidFill>
              </a:rPr>
              <a:t>T</a:t>
            </a:r>
            <a:r>
              <a:rPr lang="en-US" sz="2800" b="1" dirty="0" err="1" smtClean="0">
                <a:solidFill>
                  <a:schemeClr val="bg1"/>
                </a:solidFill>
              </a:rPr>
              <a:t>hông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tin </a:t>
            </a:r>
            <a:r>
              <a:rPr lang="en-US" sz="2800" b="1" dirty="0" err="1">
                <a:solidFill>
                  <a:schemeClr val="bg1"/>
                </a:solidFill>
              </a:rPr>
              <a:t>của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các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sản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phẩm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có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trong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phiếu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25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 animBg="1"/>
      <p:bldP spid="8" grpId="0"/>
      <p:bldP spid="16" grpId="0"/>
      <p:bldP spid="17" grpId="0" animBg="1"/>
      <p:bldP spid="18" grpId="0" animBg="1"/>
      <p:bldP spid="19" grpId="0"/>
      <p:bldP spid="22" grpId="0" animBg="1"/>
      <p:bldP spid="27" grpId="0" animBg="1"/>
      <p:bldP spid="34" grpId="0" animBg="1"/>
      <p:bldP spid="35" grpId="0"/>
      <p:bldP spid="36" grpId="0" animBg="1"/>
      <p:bldP spid="37" grpId="0"/>
      <p:bldP spid="38" grpId="0"/>
      <p:bldP spid="25" grpId="0" animBg="1"/>
      <p:bldP spid="26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965A4A4-AE7E-45B0-939C-FFFAEC0DD02F}"/>
              </a:ext>
            </a:extLst>
          </p:cNvPr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rgbClr val="1D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F35B969-E7E9-4159-A7F1-7A89CD08B871}"/>
              </a:ext>
            </a:extLst>
          </p:cNvPr>
          <p:cNvSpPr/>
          <p:nvPr/>
        </p:nvSpPr>
        <p:spPr>
          <a:xfrm>
            <a:off x="5112204" y="828740"/>
            <a:ext cx="1967594" cy="1967594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B31B88-BE57-490B-82DE-066909155A9B}"/>
              </a:ext>
            </a:extLst>
          </p:cNvPr>
          <p:cNvSpPr txBox="1"/>
          <p:nvPr/>
        </p:nvSpPr>
        <p:spPr>
          <a:xfrm>
            <a:off x="1850289" y="3107571"/>
            <a:ext cx="8491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cs typeface="+mn-ea"/>
                <a:sym typeface="+mn-lt"/>
              </a:rPr>
              <a:t>THỬ NGHIỆM HỆ THỐNG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016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"/>
          <p:cNvSpPr/>
          <p:nvPr/>
        </p:nvSpPr>
        <p:spPr>
          <a:xfrm>
            <a:off x="445595" y="132615"/>
            <a:ext cx="1176234" cy="1010385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4.1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1751772" y="315724"/>
            <a:ext cx="80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Đăng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nhập</a:t>
            </a:r>
            <a:endParaRPr lang="zh-CN" altLang="en-US" sz="36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903130" y="1538653"/>
            <a:ext cx="853333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9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"/>
          <p:cNvSpPr/>
          <p:nvPr/>
        </p:nvSpPr>
        <p:spPr>
          <a:xfrm>
            <a:off x="445595" y="132615"/>
            <a:ext cx="1176234" cy="1010385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4.2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1751772" y="315724"/>
            <a:ext cx="80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Quản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lý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nhân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viên</a:t>
            </a:r>
            <a:endParaRPr lang="zh-CN" altLang="en-US" sz="36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51772" y="1310054"/>
            <a:ext cx="8484577" cy="49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2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"/>
          <p:cNvSpPr/>
          <p:nvPr/>
        </p:nvSpPr>
        <p:spPr>
          <a:xfrm>
            <a:off x="445595" y="132615"/>
            <a:ext cx="1176234" cy="1010385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4.3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1751772" y="315724"/>
            <a:ext cx="80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Quản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lý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sản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phẩm</a:t>
            </a:r>
            <a:endParaRPr lang="zh-CN" altLang="en-US" sz="36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30923" y="1266093"/>
            <a:ext cx="9900139" cy="53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"/>
          <p:cNvSpPr/>
          <p:nvPr/>
        </p:nvSpPr>
        <p:spPr>
          <a:xfrm>
            <a:off x="445595" y="132615"/>
            <a:ext cx="1176234" cy="1010385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4.4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1751772" y="315724"/>
            <a:ext cx="80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Quản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lý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xuất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nhập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kho</a:t>
            </a:r>
            <a:endParaRPr lang="zh-CN" altLang="en-US" sz="36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11115" y="1450731"/>
            <a:ext cx="10023231" cy="48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"/>
          <p:cNvSpPr/>
          <p:nvPr/>
        </p:nvSpPr>
        <p:spPr>
          <a:xfrm>
            <a:off x="445595" y="132615"/>
            <a:ext cx="1176234" cy="1010385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4.4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1751772" y="315724"/>
            <a:ext cx="80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Nhập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phiếu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nhập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,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phiếu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xuất</a:t>
            </a:r>
            <a:endParaRPr lang="zh-CN" altLang="en-US" sz="36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60584" y="1380392"/>
            <a:ext cx="9680331" cy="51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7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965A4A4-AE7E-45B0-939C-FFFAEC0DD02F}"/>
              </a:ext>
            </a:extLst>
          </p:cNvPr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rgbClr val="1D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F35B969-E7E9-4159-A7F1-7A89CD08B871}"/>
              </a:ext>
            </a:extLst>
          </p:cNvPr>
          <p:cNvSpPr/>
          <p:nvPr/>
        </p:nvSpPr>
        <p:spPr>
          <a:xfrm>
            <a:off x="5112204" y="828740"/>
            <a:ext cx="1967594" cy="1967594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dirty="0" smtClean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B31B88-BE57-490B-82DE-066909155A9B}"/>
              </a:ext>
            </a:extLst>
          </p:cNvPr>
          <p:cNvSpPr txBox="1"/>
          <p:nvPr/>
        </p:nvSpPr>
        <p:spPr>
          <a:xfrm>
            <a:off x="1351763" y="3107571"/>
            <a:ext cx="9488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 smtClean="0">
                <a:solidFill>
                  <a:schemeClr val="bg1"/>
                </a:solidFill>
                <a:cs typeface="+mn-ea"/>
                <a:sym typeface="+mn-lt"/>
              </a:rPr>
              <a:t>Kết</a:t>
            </a:r>
            <a:r>
              <a:rPr lang="en-US" altLang="zh-CN" sz="54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5400" b="1" dirty="0" err="1" smtClean="0">
                <a:solidFill>
                  <a:schemeClr val="bg1"/>
                </a:solidFill>
                <a:cs typeface="+mn-ea"/>
                <a:sym typeface="+mn-lt"/>
              </a:rPr>
              <a:t>luận</a:t>
            </a:r>
            <a:r>
              <a:rPr lang="en-US" altLang="zh-CN" sz="5400" b="1" dirty="0" smtClean="0">
                <a:solidFill>
                  <a:schemeClr val="bg1"/>
                </a:solidFill>
                <a:cs typeface="+mn-ea"/>
                <a:sym typeface="+mn-lt"/>
              </a:rPr>
              <a:t> &amp; </a:t>
            </a:r>
            <a:r>
              <a:rPr lang="en-US" altLang="zh-CN" sz="5400" b="1" dirty="0" err="1" smtClean="0">
                <a:solidFill>
                  <a:schemeClr val="bg1"/>
                </a:solidFill>
                <a:cs typeface="+mn-ea"/>
                <a:sym typeface="+mn-lt"/>
              </a:rPr>
              <a:t>Hướng</a:t>
            </a:r>
            <a:r>
              <a:rPr lang="en-US" altLang="zh-CN" sz="54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5400" b="1" dirty="0" err="1" smtClean="0">
                <a:solidFill>
                  <a:schemeClr val="bg1"/>
                </a:solidFill>
                <a:cs typeface="+mn-ea"/>
                <a:sym typeface="+mn-lt"/>
              </a:rPr>
              <a:t>phát</a:t>
            </a:r>
            <a:r>
              <a:rPr lang="en-US" altLang="zh-CN" sz="54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5400" b="1" dirty="0" err="1" smtClean="0">
                <a:solidFill>
                  <a:schemeClr val="bg1"/>
                </a:solidFill>
                <a:cs typeface="+mn-ea"/>
                <a:sym typeface="+mn-lt"/>
              </a:rPr>
              <a:t>triển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2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2"/>
          <p:cNvSpPr/>
          <p:nvPr/>
        </p:nvSpPr>
        <p:spPr>
          <a:xfrm>
            <a:off x="506665" y="166031"/>
            <a:ext cx="1253566" cy="1210226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5.1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"/>
          <p:cNvSpPr txBox="1"/>
          <p:nvPr/>
        </p:nvSpPr>
        <p:spPr>
          <a:xfrm>
            <a:off x="1894116" y="386423"/>
            <a:ext cx="80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Kết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luận</a:t>
            </a:r>
            <a:endParaRPr lang="zh-CN" altLang="en-US" sz="36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25" name="Rectangle 36"/>
          <p:cNvSpPr/>
          <p:nvPr/>
        </p:nvSpPr>
        <p:spPr bwMode="auto">
          <a:xfrm>
            <a:off x="610439" y="2431549"/>
            <a:ext cx="102832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err="1" smtClean="0">
                <a:solidFill>
                  <a:schemeClr val="bg1"/>
                </a:solidFill>
              </a:rPr>
              <a:t>Ứng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dụng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có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giao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diện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đơn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giản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giúp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người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dùng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dễ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dàng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thao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tác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sử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dụng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3200" dirty="0" err="1" smtClean="0">
                <a:solidFill>
                  <a:schemeClr val="bg1"/>
                </a:solidFill>
              </a:rPr>
              <a:t>Hỗ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trợ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đầy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đủ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chức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năng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thêm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sửa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xóa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tìm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kiếm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</a:rPr>
              <a:t>Liên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kết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được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với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hệ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thống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cơ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sở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dữ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liệu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lưu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trữ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bảo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mật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thông</a:t>
            </a:r>
            <a:r>
              <a:rPr lang="en-US" sz="3200" dirty="0">
                <a:solidFill>
                  <a:schemeClr val="bg1"/>
                </a:solidFill>
              </a:rPr>
              <a:t> tin an </a:t>
            </a:r>
            <a:r>
              <a:rPr lang="en-US" sz="3200" dirty="0" err="1">
                <a:solidFill>
                  <a:schemeClr val="bg1"/>
                </a:solidFill>
              </a:rPr>
              <a:t>toàn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文本框 3"/>
          <p:cNvSpPr txBox="1"/>
          <p:nvPr/>
        </p:nvSpPr>
        <p:spPr>
          <a:xfrm>
            <a:off x="868347" y="1580737"/>
            <a:ext cx="80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Ưu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điểm</a:t>
            </a:r>
            <a:endParaRPr lang="zh-CN" altLang="en-US" sz="36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2"/>
          <p:cNvSpPr/>
          <p:nvPr/>
        </p:nvSpPr>
        <p:spPr>
          <a:xfrm>
            <a:off x="506665" y="166031"/>
            <a:ext cx="1253566" cy="1210226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5.1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"/>
          <p:cNvSpPr txBox="1"/>
          <p:nvPr/>
        </p:nvSpPr>
        <p:spPr>
          <a:xfrm>
            <a:off x="1894116" y="386423"/>
            <a:ext cx="80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Kết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luận</a:t>
            </a:r>
            <a:endParaRPr lang="zh-CN" altLang="en-US" sz="36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25" name="Rectangle 36"/>
          <p:cNvSpPr/>
          <p:nvPr/>
        </p:nvSpPr>
        <p:spPr bwMode="auto">
          <a:xfrm>
            <a:off x="610439" y="2775051"/>
            <a:ext cx="102832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</a:rPr>
              <a:t>Một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số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chức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năng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có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trong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chương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trình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hoạt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động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chưa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được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ổn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định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</a:rPr>
              <a:t>Khả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năng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năng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lực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còn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hạn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chế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nên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chương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trình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chưa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được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hoàn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thiện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tốt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文本框 3"/>
          <p:cNvSpPr txBox="1"/>
          <p:nvPr/>
        </p:nvSpPr>
        <p:spPr>
          <a:xfrm>
            <a:off x="859203" y="1752488"/>
            <a:ext cx="80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Nhược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điểm</a:t>
            </a:r>
            <a:endParaRPr lang="zh-CN" altLang="en-US" sz="36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163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/>
        </p:nvSpPr>
        <p:spPr>
          <a:xfrm>
            <a:off x="5812041" y="923995"/>
            <a:ext cx="778668" cy="725714"/>
          </a:xfrm>
          <a:prstGeom prst="flowChartOffpageConnector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spc="100" dirty="0">
                <a:cs typeface="+mn-ea"/>
                <a:sym typeface="+mn-lt"/>
              </a:rPr>
              <a:t>01</a:t>
            </a:r>
            <a:endParaRPr lang="zh-CN" altLang="en-US" sz="3200" spc="1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41702" y="880966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Đặt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ra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vấn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đề</a:t>
            </a:r>
            <a:endParaRPr lang="zh-CN" altLang="en-US" sz="28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6760727" y="1513638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流程图: 离页连接符 4"/>
          <p:cNvSpPr/>
          <p:nvPr/>
        </p:nvSpPr>
        <p:spPr>
          <a:xfrm>
            <a:off x="5812041" y="1925481"/>
            <a:ext cx="778668" cy="725714"/>
          </a:xfrm>
          <a:prstGeom prst="flowChartOffpageConnector">
            <a:avLst/>
          </a:prstGeom>
          <a:solidFill>
            <a:srgbClr val="1D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41702" y="1882452"/>
            <a:ext cx="3501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1D4251"/>
                </a:solidFill>
                <a:cs typeface="+mn-ea"/>
                <a:sym typeface="+mn-lt"/>
              </a:rPr>
              <a:t>Mục</a:t>
            </a:r>
            <a:r>
              <a:rPr lang="en-US" altLang="zh-CN" sz="2800" b="1" dirty="0" smtClean="0">
                <a:solidFill>
                  <a:srgbClr val="1D425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1D4251"/>
                </a:solidFill>
                <a:cs typeface="+mn-ea"/>
                <a:sym typeface="+mn-lt"/>
              </a:rPr>
              <a:t>đích</a:t>
            </a:r>
            <a:r>
              <a:rPr lang="en-US" altLang="zh-CN" sz="2800" b="1" dirty="0" smtClean="0">
                <a:solidFill>
                  <a:srgbClr val="1D425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1D4251"/>
                </a:solidFill>
                <a:cs typeface="+mn-ea"/>
                <a:sym typeface="+mn-lt"/>
              </a:rPr>
              <a:t>của</a:t>
            </a:r>
            <a:r>
              <a:rPr lang="en-US" altLang="zh-CN" sz="2800" b="1" dirty="0" smtClean="0">
                <a:solidFill>
                  <a:srgbClr val="1D425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1D4251"/>
                </a:solidFill>
                <a:cs typeface="+mn-ea"/>
                <a:sym typeface="+mn-lt"/>
              </a:rPr>
              <a:t>đề</a:t>
            </a:r>
            <a:r>
              <a:rPr lang="en-US" altLang="zh-CN" sz="2800" b="1" dirty="0" smtClean="0">
                <a:solidFill>
                  <a:srgbClr val="1D425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1D4251"/>
                </a:solidFill>
                <a:cs typeface="+mn-ea"/>
                <a:sym typeface="+mn-lt"/>
              </a:rPr>
              <a:t>tài</a:t>
            </a:r>
            <a:endParaRPr lang="zh-CN" altLang="en-US" sz="2800" b="1" dirty="0">
              <a:solidFill>
                <a:srgbClr val="1D425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6760727" y="2515124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流程图: 离页连接符 7"/>
          <p:cNvSpPr/>
          <p:nvPr/>
        </p:nvSpPr>
        <p:spPr>
          <a:xfrm>
            <a:off x="5812041" y="2926967"/>
            <a:ext cx="778668" cy="725714"/>
          </a:xfrm>
          <a:prstGeom prst="flowChartOffpageConnector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03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41702" y="2883938"/>
            <a:ext cx="4892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Tổng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quan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về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chương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trình</a:t>
            </a:r>
            <a:endParaRPr lang="zh-CN" altLang="en-US" sz="28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6760727" y="3516610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图: 离页连接符 10"/>
          <p:cNvSpPr/>
          <p:nvPr/>
        </p:nvSpPr>
        <p:spPr>
          <a:xfrm>
            <a:off x="5812041" y="3928453"/>
            <a:ext cx="778668" cy="725714"/>
          </a:xfrm>
          <a:prstGeom prst="flowChartOffpageConnector">
            <a:avLst/>
          </a:prstGeom>
          <a:solidFill>
            <a:srgbClr val="1D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41702" y="3885424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1D4251"/>
                </a:solidFill>
                <a:cs typeface="+mn-ea"/>
                <a:sym typeface="+mn-lt"/>
              </a:rPr>
              <a:t>Thử</a:t>
            </a:r>
            <a:r>
              <a:rPr lang="en-US" altLang="zh-CN" sz="2800" b="1" dirty="0" smtClean="0">
                <a:solidFill>
                  <a:srgbClr val="1D425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1D4251"/>
                </a:solidFill>
                <a:cs typeface="+mn-ea"/>
                <a:sym typeface="+mn-lt"/>
              </a:rPr>
              <a:t>nghiệm</a:t>
            </a:r>
            <a:r>
              <a:rPr lang="en-US" altLang="zh-CN" sz="2800" b="1" dirty="0" smtClean="0">
                <a:solidFill>
                  <a:srgbClr val="1D425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1D4251"/>
                </a:solidFill>
                <a:cs typeface="+mn-ea"/>
                <a:sym typeface="+mn-lt"/>
              </a:rPr>
              <a:t>hệ</a:t>
            </a:r>
            <a:r>
              <a:rPr lang="en-US" altLang="zh-CN" sz="2800" b="1" dirty="0" smtClean="0">
                <a:solidFill>
                  <a:srgbClr val="1D4251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1D4251"/>
                </a:solidFill>
                <a:cs typeface="+mn-ea"/>
                <a:sym typeface="+mn-lt"/>
              </a:rPr>
              <a:t>thống</a:t>
            </a:r>
            <a:endParaRPr lang="zh-CN" altLang="en-US" sz="2800" b="1" dirty="0">
              <a:solidFill>
                <a:srgbClr val="1D4251"/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>
            <a:off x="6760727" y="4518096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0" y="0"/>
            <a:ext cx="4455885" cy="6858000"/>
          </a:xfrm>
          <a:prstGeom prst="rect">
            <a:avLst/>
          </a:prstGeom>
          <a:solidFill>
            <a:srgbClr val="1D4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18049" y="2777946"/>
            <a:ext cx="41499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200" b="1" kern="100" dirty="0" err="1" smtClean="0">
                <a:solidFill>
                  <a:schemeClr val="bg1"/>
                </a:solidFill>
                <a:cs typeface="+mn-ea"/>
                <a:sym typeface="+mn-lt"/>
              </a:rPr>
              <a:t>Nội</a:t>
            </a:r>
            <a:r>
              <a:rPr lang="en-US" altLang="zh-CN" sz="4200" b="1" kern="100" dirty="0" smtClean="0">
                <a:solidFill>
                  <a:schemeClr val="bg1"/>
                </a:solidFill>
                <a:cs typeface="+mn-ea"/>
                <a:sym typeface="+mn-lt"/>
              </a:rPr>
              <a:t> dung </a:t>
            </a:r>
            <a:r>
              <a:rPr lang="en-US" altLang="zh-CN" sz="4200" b="1" kern="100" dirty="0" err="1" smtClean="0">
                <a:solidFill>
                  <a:schemeClr val="bg1"/>
                </a:solidFill>
                <a:cs typeface="+mn-ea"/>
                <a:sym typeface="+mn-lt"/>
              </a:rPr>
              <a:t>chính</a:t>
            </a:r>
            <a:endParaRPr lang="en-US" altLang="zh-CN" sz="4200" b="1" kern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流程图: 离页连接符 1"/>
          <p:cNvSpPr/>
          <p:nvPr/>
        </p:nvSpPr>
        <p:spPr>
          <a:xfrm>
            <a:off x="5812041" y="4929939"/>
            <a:ext cx="778668" cy="725714"/>
          </a:xfrm>
          <a:prstGeom prst="flowChartOffpageConnector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spc="100" dirty="0" smtClean="0">
                <a:cs typeface="+mn-ea"/>
                <a:sym typeface="+mn-lt"/>
              </a:rPr>
              <a:t>05</a:t>
            </a:r>
            <a:endParaRPr lang="zh-CN" altLang="en-US" sz="3200" spc="100" dirty="0">
              <a:cs typeface="+mn-ea"/>
              <a:sym typeface="+mn-lt"/>
            </a:endParaRPr>
          </a:p>
        </p:txBody>
      </p:sp>
      <p:sp>
        <p:nvSpPr>
          <p:cNvPr id="25" name="文本框 2"/>
          <p:cNvSpPr txBox="1"/>
          <p:nvPr/>
        </p:nvSpPr>
        <p:spPr>
          <a:xfrm>
            <a:off x="6941702" y="4886910"/>
            <a:ext cx="5012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Kết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luận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&amp;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Hướng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phát</a:t>
            </a:r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rgbClr val="F5C700"/>
                </a:solidFill>
                <a:cs typeface="+mn-ea"/>
                <a:sym typeface="+mn-lt"/>
              </a:rPr>
              <a:t>triển</a:t>
            </a:r>
            <a:endParaRPr lang="zh-CN" altLang="en-US" sz="28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3"/>
          <p:cNvCxnSpPr>
            <a:cxnSpLocks/>
          </p:cNvCxnSpPr>
          <p:nvPr/>
        </p:nvCxnSpPr>
        <p:spPr>
          <a:xfrm>
            <a:off x="6760727" y="5519582"/>
            <a:ext cx="37684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8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/>
      <p:bldP spid="8" grpId="0" animBg="1"/>
      <p:bldP spid="9" grpId="0"/>
      <p:bldP spid="11" grpId="0" animBg="1"/>
      <p:bldP spid="12" grpId="0"/>
      <p:bldP spid="24" grpId="0" animBg="1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2"/>
          <p:cNvSpPr/>
          <p:nvPr/>
        </p:nvSpPr>
        <p:spPr>
          <a:xfrm>
            <a:off x="506665" y="166031"/>
            <a:ext cx="1253566" cy="1210226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5.2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"/>
          <p:cNvSpPr txBox="1"/>
          <p:nvPr/>
        </p:nvSpPr>
        <p:spPr>
          <a:xfrm>
            <a:off x="1894116" y="386423"/>
            <a:ext cx="80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Hướng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phát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triển</a:t>
            </a:r>
            <a:endParaRPr lang="zh-CN" altLang="en-US" sz="36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25" name="Rectangle 36"/>
          <p:cNvSpPr/>
          <p:nvPr/>
        </p:nvSpPr>
        <p:spPr bwMode="auto">
          <a:xfrm>
            <a:off x="583007" y="2427579"/>
            <a:ext cx="102832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</a:rPr>
              <a:t>Tìm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hiểu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tiếp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tục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phát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triển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ứng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dụng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tốt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hơn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3200" dirty="0" err="1" smtClean="0">
                <a:solidFill>
                  <a:schemeClr val="bg1"/>
                </a:solidFill>
              </a:rPr>
              <a:t>Học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hỏi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được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nhiều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kinh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nghiệm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việc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thiết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kế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ứng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dụng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này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được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ổn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định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nhiều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chức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năng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hơn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637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blipFill dpi="0" rotWithShape="1">
            <a:blip r:embed="rId3"/>
            <a:srcRect/>
            <a:tile tx="0" ty="0" sx="70000" sy="70000" flip="none" algn="ctr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F5C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8830EC-51CA-4B0C-A5FB-49755558E876}"/>
              </a:ext>
            </a:extLst>
          </p:cNvPr>
          <p:cNvSpPr txBox="1"/>
          <p:nvPr/>
        </p:nvSpPr>
        <p:spPr>
          <a:xfrm>
            <a:off x="714367" y="2463541"/>
            <a:ext cx="95340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000" b="1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976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308" y="2748115"/>
            <a:ext cx="3509370" cy="2429690"/>
            <a:chOff x="1379537" y="1861851"/>
            <a:chExt cx="3509370" cy="2429690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1379537" y="1861851"/>
              <a:ext cx="3509370" cy="2429690"/>
            </a:xfrm>
            <a:custGeom>
              <a:avLst/>
              <a:gdLst>
                <a:gd name="T0" fmla="*/ 954 w 1176"/>
                <a:gd name="T1" fmla="*/ 566 h 566"/>
                <a:gd name="T2" fmla="*/ 0 w 1176"/>
                <a:gd name="T3" fmla="*/ 566 h 566"/>
                <a:gd name="T4" fmla="*/ 0 w 1176"/>
                <a:gd name="T5" fmla="*/ 0 h 566"/>
                <a:gd name="T6" fmla="*/ 954 w 1176"/>
                <a:gd name="T7" fmla="*/ 0 h 566"/>
                <a:gd name="T8" fmla="*/ 1176 w 1176"/>
                <a:gd name="T9" fmla="*/ 283 h 566"/>
                <a:gd name="T10" fmla="*/ 954 w 1176"/>
                <a:gd name="T11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566">
                  <a:moveTo>
                    <a:pt x="954" y="566"/>
                  </a:moveTo>
                  <a:lnTo>
                    <a:pt x="0" y="566"/>
                  </a:lnTo>
                  <a:lnTo>
                    <a:pt x="0" y="0"/>
                  </a:lnTo>
                  <a:lnTo>
                    <a:pt x="954" y="0"/>
                  </a:lnTo>
                  <a:lnTo>
                    <a:pt x="1176" y="283"/>
                  </a:lnTo>
                  <a:lnTo>
                    <a:pt x="954" y="566"/>
                  </a:lnTo>
                  <a:close/>
                </a:path>
              </a:pathLst>
            </a:custGeom>
            <a:solidFill>
              <a:srgbClr val="1D4251"/>
            </a:solidFill>
            <a:ln w="38100">
              <a:noFill/>
            </a:ln>
            <a:effectLst/>
          </p:spPr>
          <p:txBody>
            <a:bodyPr vert="horz" wrap="square" lIns="0" tIns="0" rIns="180000" bIns="108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592616" y="2082243"/>
              <a:ext cx="2568723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Công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nghệ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thông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tin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đã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đóng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một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vai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trò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rất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quan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trọng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trong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cuộc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sống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hằng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ngày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,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và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nhiều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phần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mềm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mới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được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phát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triển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11495" y="2748115"/>
            <a:ext cx="3503401" cy="2528716"/>
            <a:chOff x="4348775" y="1861851"/>
            <a:chExt cx="3503401" cy="2528716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348775" y="1861851"/>
              <a:ext cx="3503401" cy="2429690"/>
            </a:xfrm>
            <a:custGeom>
              <a:avLst/>
              <a:gdLst>
                <a:gd name="T0" fmla="*/ 952 w 1174"/>
                <a:gd name="T1" fmla="*/ 0 h 566"/>
                <a:gd name="T2" fmla="*/ 0 w 1174"/>
                <a:gd name="T3" fmla="*/ 0 h 566"/>
                <a:gd name="T4" fmla="*/ 223 w 1174"/>
                <a:gd name="T5" fmla="*/ 283 h 566"/>
                <a:gd name="T6" fmla="*/ 0 w 1174"/>
                <a:gd name="T7" fmla="*/ 566 h 566"/>
                <a:gd name="T8" fmla="*/ 952 w 1174"/>
                <a:gd name="T9" fmla="*/ 566 h 566"/>
                <a:gd name="T10" fmla="*/ 1174 w 1174"/>
                <a:gd name="T11" fmla="*/ 283 h 566"/>
                <a:gd name="T12" fmla="*/ 952 w 1174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566">
                  <a:moveTo>
                    <a:pt x="952" y="0"/>
                  </a:moveTo>
                  <a:lnTo>
                    <a:pt x="0" y="0"/>
                  </a:lnTo>
                  <a:lnTo>
                    <a:pt x="223" y="283"/>
                  </a:lnTo>
                  <a:lnTo>
                    <a:pt x="0" y="566"/>
                  </a:lnTo>
                  <a:lnTo>
                    <a:pt x="952" y="566"/>
                  </a:lnTo>
                  <a:lnTo>
                    <a:pt x="1174" y="283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F5C700"/>
            </a:solidFill>
            <a:ln w="38100">
              <a:noFill/>
            </a:ln>
            <a:effectLst/>
          </p:spPr>
          <p:txBody>
            <a:bodyPr vert="horz" wrap="square" lIns="0" tIns="0" rIns="0" bIns="10800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047473" y="2082243"/>
              <a:ext cx="243858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Việc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quản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lý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các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mặt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hàng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bàn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ghế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trong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một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kho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hàng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mất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rất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nhiều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thời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gian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và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tốn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công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sức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 fontAlgn="ctr">
                <a:lnSpc>
                  <a:spcPct val="150000"/>
                </a:lnSpc>
              </a:pP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487682" y="2748115"/>
            <a:ext cx="3503401" cy="2429690"/>
            <a:chOff x="7524962" y="1861851"/>
            <a:chExt cx="3503401" cy="2429690"/>
          </a:xfrm>
        </p:grpSpPr>
        <p:sp>
          <p:nvSpPr>
            <p:cNvPr id="11" name="任意多边形: 形状 29"/>
            <p:cNvSpPr/>
            <p:nvPr/>
          </p:nvSpPr>
          <p:spPr>
            <a:xfrm>
              <a:off x="7524962" y="1861851"/>
              <a:ext cx="3503401" cy="2429690"/>
            </a:xfrm>
            <a:custGeom>
              <a:avLst/>
              <a:gdLst>
                <a:gd name="connsiteX0" fmla="*/ 0 w 3503401"/>
                <a:gd name="connsiteY0" fmla="*/ 0 h 2429690"/>
                <a:gd name="connsiteX1" fmla="*/ 1280462 w 3503401"/>
                <a:gd name="connsiteY1" fmla="*/ 0 h 2429690"/>
                <a:gd name="connsiteX2" fmla="*/ 2843902 w 3503401"/>
                <a:gd name="connsiteY2" fmla="*/ 0 h 2429690"/>
                <a:gd name="connsiteX3" fmla="*/ 3491356 w 3503401"/>
                <a:gd name="connsiteY3" fmla="*/ 0 h 2429690"/>
                <a:gd name="connsiteX4" fmla="*/ 3491356 w 3503401"/>
                <a:gd name="connsiteY4" fmla="*/ 1192657 h 2429690"/>
                <a:gd name="connsiteX5" fmla="*/ 3503401 w 3503401"/>
                <a:gd name="connsiteY5" fmla="*/ 1214845 h 2429690"/>
                <a:gd name="connsiteX6" fmla="*/ 3491356 w 3503401"/>
                <a:gd name="connsiteY6" fmla="*/ 1237033 h 2429690"/>
                <a:gd name="connsiteX7" fmla="*/ 3491356 w 3503401"/>
                <a:gd name="connsiteY7" fmla="*/ 2429690 h 2429690"/>
                <a:gd name="connsiteX8" fmla="*/ 2843902 w 3503401"/>
                <a:gd name="connsiteY8" fmla="*/ 2429690 h 2429690"/>
                <a:gd name="connsiteX9" fmla="*/ 1280462 w 3503401"/>
                <a:gd name="connsiteY9" fmla="*/ 2429690 h 2429690"/>
                <a:gd name="connsiteX10" fmla="*/ 0 w 3503401"/>
                <a:gd name="connsiteY10" fmla="*/ 2429690 h 2429690"/>
                <a:gd name="connsiteX11" fmla="*/ 662483 w 3503401"/>
                <a:gd name="connsiteY11" fmla="*/ 1214845 h 242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401" h="2429690">
                  <a:moveTo>
                    <a:pt x="0" y="0"/>
                  </a:moveTo>
                  <a:lnTo>
                    <a:pt x="1280462" y="0"/>
                  </a:lnTo>
                  <a:lnTo>
                    <a:pt x="2843902" y="0"/>
                  </a:lnTo>
                  <a:lnTo>
                    <a:pt x="3491356" y="0"/>
                  </a:lnTo>
                  <a:lnTo>
                    <a:pt x="3491356" y="1192657"/>
                  </a:lnTo>
                  <a:lnTo>
                    <a:pt x="3503401" y="1214845"/>
                  </a:lnTo>
                  <a:lnTo>
                    <a:pt x="3491356" y="1237033"/>
                  </a:lnTo>
                  <a:lnTo>
                    <a:pt x="3491356" y="2429690"/>
                  </a:lnTo>
                  <a:lnTo>
                    <a:pt x="2843902" y="2429690"/>
                  </a:lnTo>
                  <a:lnTo>
                    <a:pt x="1280462" y="2429690"/>
                  </a:lnTo>
                  <a:lnTo>
                    <a:pt x="0" y="2429690"/>
                  </a:lnTo>
                  <a:lnTo>
                    <a:pt x="662483" y="1214845"/>
                  </a:lnTo>
                  <a:close/>
                </a:path>
              </a:pathLst>
            </a:custGeom>
            <a:solidFill>
              <a:srgbClr val="1D4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269461" y="2082243"/>
              <a:ext cx="25352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>
                <a:lnSpc>
                  <a:spcPct val="150000"/>
                </a:lnSpc>
              </a:pP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Nhiều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doanh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nghiệp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nhỏ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lẽ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chưa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có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phần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mềm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quản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lý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fontAlgn="ctr">
                <a:lnSpc>
                  <a:spcPct val="150000"/>
                </a:lnSpc>
              </a:pP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4311495" y="3613612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</a:t>
            </a:r>
          </a:p>
        </p:txBody>
      </p:sp>
      <p:sp>
        <p:nvSpPr>
          <p:cNvPr id="15" name="椭圆 14"/>
          <p:cNvSpPr/>
          <p:nvPr/>
        </p:nvSpPr>
        <p:spPr>
          <a:xfrm>
            <a:off x="7510582" y="3613612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</a:t>
            </a:r>
          </a:p>
        </p:txBody>
      </p:sp>
      <p:sp>
        <p:nvSpPr>
          <p:cNvPr id="18" name="椭圆 2"/>
          <p:cNvSpPr/>
          <p:nvPr/>
        </p:nvSpPr>
        <p:spPr>
          <a:xfrm>
            <a:off x="567859" y="544096"/>
            <a:ext cx="1253566" cy="1210226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1955311" y="764488"/>
            <a:ext cx="3926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Đặt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ra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vấn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đề</a:t>
            </a:r>
            <a:endParaRPr lang="zh-CN" altLang="en-US" sz="44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726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56355" y="3959033"/>
            <a:ext cx="32628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Xây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dựng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phần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mềm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quản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lý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kho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bàn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ghế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cho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các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kho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vi-VN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hàng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và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các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doanh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vi-VN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nghiệp.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 fontAlgn="ctr"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08285" y="3959033"/>
            <a:ext cx="22337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zh-CN" sz="2000" dirty="0" err="1" smtClean="0">
                <a:solidFill>
                  <a:srgbClr val="F5C700"/>
                </a:solidFill>
                <a:cs typeface="+mn-ea"/>
                <a:sym typeface="+mn-lt"/>
              </a:rPr>
              <a:t>Quản</a:t>
            </a:r>
            <a:r>
              <a:rPr lang="en-US" altLang="zh-CN" sz="2000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rgbClr val="F5C700"/>
                </a:solidFill>
                <a:cs typeface="+mn-ea"/>
                <a:sym typeface="+mn-lt"/>
              </a:rPr>
              <a:t>lý</a:t>
            </a:r>
            <a:r>
              <a:rPr lang="en-US" altLang="zh-CN" sz="2000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rgbClr val="F5C700"/>
                </a:solidFill>
                <a:cs typeface="+mn-ea"/>
                <a:sym typeface="+mn-lt"/>
              </a:rPr>
              <a:t>các</a:t>
            </a:r>
            <a:r>
              <a:rPr lang="en-US" altLang="zh-CN" sz="2000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 smtClean="0">
                <a:solidFill>
                  <a:srgbClr val="F5C700"/>
                </a:solidFill>
                <a:cs typeface="+mn-ea"/>
                <a:sym typeface="+mn-lt"/>
              </a:rPr>
              <a:t>mặt</a:t>
            </a:r>
            <a:r>
              <a:rPr lang="vi-VN" altLang="zh-CN" sz="2000" dirty="0" smtClean="0">
                <a:solidFill>
                  <a:srgbClr val="F5C700"/>
                </a:solidFill>
                <a:cs typeface="+mn-ea"/>
                <a:sym typeface="+mn-lt"/>
              </a:rPr>
              <a:t> hàng bàn ghế có trong kho hàng.</a:t>
            </a:r>
            <a:endParaRPr lang="en-US" altLang="zh-CN" sz="2000" dirty="0">
              <a:solidFill>
                <a:srgbClr val="F5C700"/>
              </a:solidFill>
              <a:cs typeface="+mn-ea"/>
              <a:sym typeface="+mn-lt"/>
            </a:endParaRPr>
          </a:p>
          <a:p>
            <a:pPr algn="ctr" fontAlgn="ctr">
              <a:lnSpc>
                <a:spcPct val="150000"/>
              </a:lnSpc>
            </a:pPr>
            <a:endParaRPr lang="en-US" altLang="zh-CN" sz="2000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17642" y="3959032"/>
            <a:ext cx="29031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vi-VN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Quản lý các hoạt động  xuất nhập kho đối với các mặt hàng bàn ghế.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109938" y="2363468"/>
            <a:ext cx="1484724" cy="1484724"/>
          </a:xfrm>
          <a:prstGeom prst="ellipse">
            <a:avLst/>
          </a:prstGeom>
          <a:solidFill>
            <a:srgbClr val="F5C7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999097" y="2252627"/>
            <a:ext cx="1706407" cy="1706407"/>
          </a:xfrm>
          <a:prstGeom prst="ellipse">
            <a:avLst/>
          </a:prstGeom>
          <a:noFill/>
          <a:ln w="9525">
            <a:solidFill>
              <a:srgbClr val="F5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420639" y="2363469"/>
            <a:ext cx="1484724" cy="1484724"/>
          </a:xfrm>
          <a:prstGeom prst="ellipse">
            <a:avLst/>
          </a:prstGeom>
          <a:solidFill>
            <a:srgbClr val="1D425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309797" y="2252628"/>
            <a:ext cx="1706407" cy="1706407"/>
          </a:xfrm>
          <a:prstGeom prst="ellipse">
            <a:avLst/>
          </a:prstGeom>
          <a:noFill/>
          <a:ln w="9525">
            <a:solidFill>
              <a:srgbClr val="1D4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8723804" y="2363469"/>
            <a:ext cx="1484724" cy="1484724"/>
          </a:xfrm>
          <a:prstGeom prst="ellipse">
            <a:avLst/>
          </a:prstGeom>
          <a:solidFill>
            <a:srgbClr val="F5C7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8612963" y="2252628"/>
            <a:ext cx="1706407" cy="1706407"/>
          </a:xfrm>
          <a:prstGeom prst="ellipse">
            <a:avLst/>
          </a:prstGeom>
          <a:noFill/>
          <a:ln w="9525">
            <a:solidFill>
              <a:srgbClr val="F5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grpSp>
        <p:nvGrpSpPr>
          <p:cNvPr id="53" name="Group 112"/>
          <p:cNvGrpSpPr/>
          <p:nvPr/>
        </p:nvGrpSpPr>
        <p:grpSpPr>
          <a:xfrm>
            <a:off x="9171042" y="2829338"/>
            <a:ext cx="590247" cy="552979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54" name="AutoShape 110"/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5" name="AutoShape 111"/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649844" y="2810201"/>
            <a:ext cx="404912" cy="590245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57" name="AutoShape 113"/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8" name="AutoShape 114"/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864614" y="2811207"/>
            <a:ext cx="589239" cy="589239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60" name="AutoShape 126"/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61" name="AutoShape 127"/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22" name="椭圆 2"/>
          <p:cNvSpPr/>
          <p:nvPr/>
        </p:nvSpPr>
        <p:spPr>
          <a:xfrm>
            <a:off x="567859" y="544096"/>
            <a:ext cx="1253566" cy="1210226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1955310" y="764488"/>
            <a:ext cx="5405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Mục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đích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của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đề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tài</a:t>
            </a:r>
            <a:endParaRPr lang="zh-CN" altLang="en-US" sz="44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16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8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22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12"/>
          <p:cNvSpPr/>
          <p:nvPr/>
        </p:nvSpPr>
        <p:spPr>
          <a:xfrm>
            <a:off x="7027993" y="2304179"/>
            <a:ext cx="3561372" cy="1686613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>
              <a:cs typeface="+mn-ea"/>
              <a:sym typeface="+mn-lt"/>
            </a:endParaRPr>
          </a:p>
        </p:txBody>
      </p:sp>
      <p:sp>
        <p:nvSpPr>
          <p:cNvPr id="3" name="Shape 2013"/>
          <p:cNvSpPr/>
          <p:nvPr/>
        </p:nvSpPr>
        <p:spPr>
          <a:xfrm>
            <a:off x="7027993" y="4234655"/>
            <a:ext cx="3561372" cy="1684827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>
              <a:cs typeface="+mn-ea"/>
              <a:sym typeface="+mn-lt"/>
            </a:endParaRPr>
          </a:p>
        </p:txBody>
      </p:sp>
      <p:sp>
        <p:nvSpPr>
          <p:cNvPr id="4" name="Shape 2014"/>
          <p:cNvSpPr/>
          <p:nvPr/>
        </p:nvSpPr>
        <p:spPr>
          <a:xfrm>
            <a:off x="1554519" y="4233762"/>
            <a:ext cx="3561372" cy="1686612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>
              <a:cs typeface="+mn-ea"/>
              <a:sym typeface="+mn-lt"/>
            </a:endParaRPr>
          </a:p>
        </p:txBody>
      </p:sp>
      <p:sp>
        <p:nvSpPr>
          <p:cNvPr id="5" name="Shape 2015"/>
          <p:cNvSpPr/>
          <p:nvPr/>
        </p:nvSpPr>
        <p:spPr>
          <a:xfrm>
            <a:off x="1554519" y="2304179"/>
            <a:ext cx="3561372" cy="1686613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3">
              <a:cs typeface="+mn-ea"/>
              <a:sym typeface="+mn-lt"/>
            </a:endParaRPr>
          </a:p>
        </p:txBody>
      </p:sp>
      <p:sp>
        <p:nvSpPr>
          <p:cNvPr id="6" name="Shape 2016"/>
          <p:cNvSpPr/>
          <p:nvPr/>
        </p:nvSpPr>
        <p:spPr>
          <a:xfrm>
            <a:off x="4799507" y="2846833"/>
            <a:ext cx="2537880" cy="2537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5C700"/>
          </a:solidFill>
          <a:ln w="12700">
            <a:noFill/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3">
              <a:cs typeface="+mn-ea"/>
              <a:sym typeface="+mn-lt"/>
            </a:endParaRPr>
          </a:p>
        </p:txBody>
      </p:sp>
      <p:sp>
        <p:nvSpPr>
          <p:cNvPr id="7" name="Shape 2021"/>
          <p:cNvSpPr/>
          <p:nvPr/>
        </p:nvSpPr>
        <p:spPr>
          <a:xfrm>
            <a:off x="2227383" y="2669742"/>
            <a:ext cx="2172460" cy="110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fontAlgn="ctr">
              <a:lnSpc>
                <a:spcPct val="10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Quản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lý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nhân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viên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Shape 2023"/>
          <p:cNvSpPr/>
          <p:nvPr/>
        </p:nvSpPr>
        <p:spPr>
          <a:xfrm>
            <a:off x="2302562" y="4601992"/>
            <a:ext cx="2097281" cy="950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fontAlgn="ctr">
              <a:lnSpc>
                <a:spcPct val="10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Quản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lý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n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hập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kho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ctr">
              <a:lnSpc>
                <a:spcPct val="100000"/>
              </a:lnSpc>
            </a:pP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Shape 2025"/>
          <p:cNvSpPr/>
          <p:nvPr/>
        </p:nvSpPr>
        <p:spPr>
          <a:xfrm>
            <a:off x="7389735" y="2669742"/>
            <a:ext cx="2527752" cy="955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l" fontAlgn="ctr">
              <a:lnSpc>
                <a:spcPct val="10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Quản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lý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sản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phẩm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Bàn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Ghế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Shape 2027"/>
          <p:cNvSpPr/>
          <p:nvPr/>
        </p:nvSpPr>
        <p:spPr>
          <a:xfrm>
            <a:off x="7389735" y="4601993"/>
            <a:ext cx="2187322" cy="950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l" fontAlgn="ctr">
              <a:lnSpc>
                <a:spcPct val="10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Quản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lý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xuất</a:t>
            </a:r>
            <a:r>
              <a:rPr lang="en-US" altLang="zh-CN" sz="28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kho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  <a:p>
            <a:pPr fontAlgn="ctr">
              <a:lnSpc>
                <a:spcPct val="100000"/>
              </a:lnSpc>
            </a:pP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Group 2031"/>
          <p:cNvGrpSpPr/>
          <p:nvPr/>
        </p:nvGrpSpPr>
        <p:grpSpPr>
          <a:xfrm>
            <a:off x="1073830" y="4601992"/>
            <a:ext cx="955485" cy="955485"/>
            <a:chOff x="0" y="0"/>
            <a:chExt cx="1910968" cy="1910968"/>
          </a:xfrm>
        </p:grpSpPr>
        <p:sp>
          <p:nvSpPr>
            <p:cNvPr id="16" name="Shape 2029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D4251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lvl="0"/>
              <a:endParaRPr sz="1733">
                <a:cs typeface="+mn-ea"/>
                <a:sym typeface="+mn-lt"/>
              </a:endParaRPr>
            </a:p>
          </p:txBody>
        </p:sp>
        <p:sp>
          <p:nvSpPr>
            <p:cNvPr id="17" name="Shape 2030"/>
            <p:cNvSpPr/>
            <p:nvPr/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733">
                <a:cs typeface="+mn-ea"/>
                <a:sym typeface="+mn-lt"/>
              </a:endParaRPr>
            </a:p>
          </p:txBody>
        </p:sp>
      </p:grpSp>
      <p:grpSp>
        <p:nvGrpSpPr>
          <p:cNvPr id="18" name="Group 2034"/>
          <p:cNvGrpSpPr/>
          <p:nvPr/>
        </p:nvGrpSpPr>
        <p:grpSpPr>
          <a:xfrm>
            <a:off x="10114290" y="4601993"/>
            <a:ext cx="950151" cy="950151"/>
            <a:chOff x="0" y="0"/>
            <a:chExt cx="1900299" cy="1900299"/>
          </a:xfrm>
        </p:grpSpPr>
        <p:sp>
          <p:nvSpPr>
            <p:cNvPr id="19" name="Shape 2032"/>
            <p:cNvSpPr/>
            <p:nvPr/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D4251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endParaRPr sz="1733">
                <a:cs typeface="+mn-ea"/>
                <a:sym typeface="+mn-lt"/>
              </a:endParaRPr>
            </a:p>
          </p:txBody>
        </p:sp>
        <p:sp>
          <p:nvSpPr>
            <p:cNvPr id="20" name="Shape 2033"/>
            <p:cNvSpPr/>
            <p:nvPr/>
          </p:nvSpPr>
          <p:spPr>
            <a:xfrm rot="10800000" flipH="1">
              <a:off x="548028" y="596692"/>
              <a:ext cx="804244" cy="70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733">
                <a:cs typeface="+mn-ea"/>
                <a:sym typeface="+mn-lt"/>
              </a:endParaRPr>
            </a:p>
          </p:txBody>
        </p:sp>
      </p:grpSp>
      <p:sp>
        <p:nvSpPr>
          <p:cNvPr id="21" name="Shape 2035"/>
          <p:cNvSpPr/>
          <p:nvPr/>
        </p:nvSpPr>
        <p:spPr>
          <a:xfrm>
            <a:off x="10114289" y="2711937"/>
            <a:ext cx="950152" cy="95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1D4251"/>
          </a:solidFill>
          <a:ln w="12700" cap="flat">
            <a:noFill/>
            <a:miter lim="400000"/>
          </a:ln>
          <a:effectLst/>
        </p:spPr>
        <p:txBody>
          <a:bodyPr wrap="square" lIns="33867" tIns="33867" rIns="33867" bIns="33867" numCol="1" anchor="ctr">
            <a:noAutofit/>
          </a:bodyPr>
          <a:lstStyle/>
          <a:p>
            <a:endParaRPr sz="1733">
              <a:cs typeface="+mn-ea"/>
              <a:sym typeface="+mn-lt"/>
            </a:endParaRPr>
          </a:p>
        </p:txBody>
      </p:sp>
      <p:grpSp>
        <p:nvGrpSpPr>
          <p:cNvPr id="22" name="Group 2040"/>
          <p:cNvGrpSpPr/>
          <p:nvPr/>
        </p:nvGrpSpPr>
        <p:grpSpPr>
          <a:xfrm>
            <a:off x="1076776" y="2706603"/>
            <a:ext cx="955485" cy="955485"/>
            <a:chOff x="0" y="0"/>
            <a:chExt cx="1910968" cy="1910968"/>
          </a:xfrm>
        </p:grpSpPr>
        <p:sp>
          <p:nvSpPr>
            <p:cNvPr id="23" name="Shape 2038"/>
            <p:cNvSpPr/>
            <p:nvPr/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D4251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lvl="0"/>
              <a:endParaRPr sz="1733">
                <a:cs typeface="+mn-ea"/>
                <a:sym typeface="+mn-lt"/>
              </a:endParaRPr>
            </a:p>
          </p:txBody>
        </p:sp>
        <p:sp>
          <p:nvSpPr>
            <p:cNvPr id="24" name="Shape 2039"/>
            <p:cNvSpPr/>
            <p:nvPr/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733">
                <a:cs typeface="+mn-ea"/>
                <a:sym typeface="+mn-lt"/>
              </a:endParaRPr>
            </a:p>
          </p:txBody>
        </p:sp>
      </p:grpSp>
      <p:sp>
        <p:nvSpPr>
          <p:cNvPr id="25" name="Text Placeholder 5"/>
          <p:cNvSpPr txBox="1">
            <a:spLocks/>
          </p:cNvSpPr>
          <p:nvPr/>
        </p:nvSpPr>
        <p:spPr>
          <a:xfrm>
            <a:off x="5300483" y="3777027"/>
            <a:ext cx="1535488" cy="63371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2667" b="1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Chức</a:t>
            </a:r>
            <a:r>
              <a:rPr lang="en-US" altLang="zh-CN" sz="2667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667" b="1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năng</a:t>
            </a:r>
            <a:r>
              <a:rPr lang="en-US" altLang="zh-CN" sz="2667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667" b="1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của</a:t>
            </a:r>
            <a:r>
              <a:rPr lang="en-US" altLang="zh-CN" sz="2667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667" b="1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chương</a:t>
            </a:r>
            <a:r>
              <a:rPr lang="en-US" altLang="zh-CN" sz="2667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667" b="1" dirty="0" err="1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trình</a:t>
            </a:r>
            <a:endParaRPr lang="en-GB" altLang="zh-CN" sz="2667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椭圆 2"/>
          <p:cNvSpPr/>
          <p:nvPr/>
        </p:nvSpPr>
        <p:spPr>
          <a:xfrm>
            <a:off x="549571" y="342928"/>
            <a:ext cx="1253566" cy="1210226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3"/>
          <p:cNvSpPr txBox="1"/>
          <p:nvPr/>
        </p:nvSpPr>
        <p:spPr>
          <a:xfrm>
            <a:off x="1937022" y="563320"/>
            <a:ext cx="8001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Tổng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quan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về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chương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trình</a:t>
            </a:r>
            <a:endParaRPr lang="zh-CN" altLang="en-US" sz="44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grpSp>
        <p:nvGrpSpPr>
          <p:cNvPr id="29" name="组合 58"/>
          <p:cNvGrpSpPr/>
          <p:nvPr/>
        </p:nvGrpSpPr>
        <p:grpSpPr>
          <a:xfrm>
            <a:off x="10341524" y="2949377"/>
            <a:ext cx="495682" cy="469938"/>
            <a:chOff x="2473106" y="2145028"/>
            <a:chExt cx="359165" cy="359165"/>
          </a:xfrm>
          <a:solidFill>
            <a:schemeClr val="bg1"/>
          </a:solidFill>
        </p:grpSpPr>
        <p:sp>
          <p:nvSpPr>
            <p:cNvPr id="30" name="AutoShape 126"/>
            <p:cNvSpPr>
              <a:spLocks/>
            </p:cNvSpPr>
            <p:nvPr/>
          </p:nvSpPr>
          <p:spPr bwMode="auto">
            <a:xfrm>
              <a:off x="2473106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" name="AutoShape 127"/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7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3" grpId="0" animBg="1"/>
      <p:bldP spid="21" grpId="0" animBg="1"/>
      <p:bldP spid="25" grpId="0"/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150391" y="3058601"/>
            <a:ext cx="1353892" cy="1337545"/>
            <a:chOff x="1519941" y="1526621"/>
            <a:chExt cx="1664898" cy="1664898"/>
          </a:xfrm>
        </p:grpSpPr>
        <p:sp>
          <p:nvSpPr>
            <p:cNvPr id="3" name="椭圆 2"/>
            <p:cNvSpPr/>
            <p:nvPr/>
          </p:nvSpPr>
          <p:spPr>
            <a:xfrm>
              <a:off x="1519941" y="1526621"/>
              <a:ext cx="1664898" cy="1664898"/>
            </a:xfrm>
            <a:prstGeom prst="ellipse">
              <a:avLst/>
            </a:prstGeom>
            <a:solidFill>
              <a:srgbClr val="F5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  <p:sp>
          <p:nvSpPr>
            <p:cNvPr id="4" name="Freeform 10"/>
            <p:cNvSpPr>
              <a:spLocks noEditPoints="1"/>
            </p:cNvSpPr>
            <p:nvPr/>
          </p:nvSpPr>
          <p:spPr bwMode="auto">
            <a:xfrm>
              <a:off x="1902333" y="1849483"/>
              <a:ext cx="900113" cy="1019175"/>
            </a:xfrm>
            <a:custGeom>
              <a:avLst/>
              <a:gdLst>
                <a:gd name="T0" fmla="*/ 41 w 706"/>
                <a:gd name="T1" fmla="*/ 680 h 800"/>
                <a:gd name="T2" fmla="*/ 39 w 706"/>
                <a:gd name="T3" fmla="*/ 273 h 800"/>
                <a:gd name="T4" fmla="*/ 243 w 706"/>
                <a:gd name="T5" fmla="*/ 109 h 800"/>
                <a:gd name="T6" fmla="*/ 237 w 706"/>
                <a:gd name="T7" fmla="*/ 90 h 800"/>
                <a:gd name="T8" fmla="*/ 545 w 706"/>
                <a:gd name="T9" fmla="*/ 40 h 800"/>
                <a:gd name="T10" fmla="*/ 600 w 706"/>
                <a:gd name="T11" fmla="*/ 95 h 800"/>
                <a:gd name="T12" fmla="*/ 640 w 706"/>
                <a:gd name="T13" fmla="*/ 231 h 800"/>
                <a:gd name="T14" fmla="*/ 611 w 706"/>
                <a:gd name="T15" fmla="*/ 28 h 800"/>
                <a:gd name="T16" fmla="*/ 600 w 706"/>
                <a:gd name="T17" fmla="*/ 17 h 800"/>
                <a:gd name="T18" fmla="*/ 586 w 706"/>
                <a:gd name="T19" fmla="*/ 10 h 800"/>
                <a:gd name="T20" fmla="*/ 570 w 706"/>
                <a:gd name="T21" fmla="*/ 3 h 800"/>
                <a:gd name="T22" fmla="*/ 554 w 706"/>
                <a:gd name="T23" fmla="*/ 0 h 800"/>
                <a:gd name="T24" fmla="*/ 127 w 706"/>
                <a:gd name="T25" fmla="*/ 0 h 800"/>
                <a:gd name="T26" fmla="*/ 122 w 706"/>
                <a:gd name="T27" fmla="*/ 1 h 800"/>
                <a:gd name="T28" fmla="*/ 115 w 706"/>
                <a:gd name="T29" fmla="*/ 4 h 800"/>
                <a:gd name="T30" fmla="*/ 109 w 706"/>
                <a:gd name="T31" fmla="*/ 14 h 800"/>
                <a:gd name="T32" fmla="*/ 0 w 706"/>
                <a:gd name="T33" fmla="*/ 288 h 800"/>
                <a:gd name="T34" fmla="*/ 28 w 706"/>
                <a:gd name="T35" fmla="*/ 732 h 800"/>
                <a:gd name="T36" fmla="*/ 199 w 706"/>
                <a:gd name="T37" fmla="*/ 760 h 800"/>
                <a:gd name="T38" fmla="*/ 94 w 706"/>
                <a:gd name="T39" fmla="*/ 720 h 800"/>
                <a:gd name="T40" fmla="*/ 47 w 706"/>
                <a:gd name="T41" fmla="*/ 693 h 800"/>
                <a:gd name="T42" fmla="*/ 480 w 706"/>
                <a:gd name="T43" fmla="*/ 320 h 800"/>
                <a:gd name="T44" fmla="*/ 146 w 706"/>
                <a:gd name="T45" fmla="*/ 360 h 800"/>
                <a:gd name="T46" fmla="*/ 400 w 706"/>
                <a:gd name="T47" fmla="*/ 413 h 800"/>
                <a:gd name="T48" fmla="*/ 146 w 706"/>
                <a:gd name="T49" fmla="*/ 453 h 800"/>
                <a:gd name="T50" fmla="*/ 400 w 706"/>
                <a:gd name="T51" fmla="*/ 413 h 800"/>
                <a:gd name="T52" fmla="*/ 306 w 706"/>
                <a:gd name="T53" fmla="*/ 547 h 800"/>
                <a:gd name="T54" fmla="*/ 146 w 706"/>
                <a:gd name="T55" fmla="*/ 507 h 800"/>
                <a:gd name="T56" fmla="*/ 146 w 706"/>
                <a:gd name="T57" fmla="*/ 227 h 800"/>
                <a:gd name="T58" fmla="*/ 533 w 706"/>
                <a:gd name="T59" fmla="*/ 267 h 800"/>
                <a:gd name="T60" fmla="*/ 146 w 706"/>
                <a:gd name="T61" fmla="*/ 227 h 800"/>
                <a:gd name="T62" fmla="*/ 339 w 706"/>
                <a:gd name="T63" fmla="*/ 591 h 800"/>
                <a:gd name="T64" fmla="*/ 603 w 706"/>
                <a:gd name="T65" fmla="*/ 337 h 800"/>
                <a:gd name="T66" fmla="*/ 638 w 706"/>
                <a:gd name="T67" fmla="*/ 337 h 800"/>
                <a:gd name="T68" fmla="*/ 693 w 706"/>
                <a:gd name="T69" fmla="*/ 385 h 800"/>
                <a:gd name="T70" fmla="*/ 693 w 706"/>
                <a:gd name="T71" fmla="*/ 450 h 800"/>
                <a:gd name="T72" fmla="*/ 339 w 706"/>
                <a:gd name="T73" fmla="*/ 591 h 800"/>
                <a:gd name="T74" fmla="*/ 270 w 706"/>
                <a:gd name="T75" fmla="*/ 658 h 800"/>
                <a:gd name="T76" fmla="*/ 226 w 706"/>
                <a:gd name="T77" fmla="*/ 800 h 800"/>
                <a:gd name="T78" fmla="*/ 414 w 706"/>
                <a:gd name="T79" fmla="*/ 723 h 800"/>
                <a:gd name="T80" fmla="*/ 594 w 706"/>
                <a:gd name="T81" fmla="*/ 703 h 800"/>
                <a:gd name="T82" fmla="*/ 460 w 706"/>
                <a:gd name="T83" fmla="*/ 719 h 800"/>
                <a:gd name="T84" fmla="*/ 553 w 706"/>
                <a:gd name="T85" fmla="*/ 760 h 800"/>
                <a:gd name="T86" fmla="*/ 653 w 706"/>
                <a:gd name="T87" fmla="*/ 663 h 800"/>
                <a:gd name="T88" fmla="*/ 611 w 706"/>
                <a:gd name="T89" fmla="*/ 587 h 800"/>
                <a:gd name="T90" fmla="*/ 594 w 706"/>
                <a:gd name="T91" fmla="*/ 703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6" h="800">
                  <a:moveTo>
                    <a:pt x="47" y="693"/>
                  </a:moveTo>
                  <a:cubicBezTo>
                    <a:pt x="44" y="689"/>
                    <a:pt x="43" y="684"/>
                    <a:pt x="41" y="680"/>
                  </a:cubicBezTo>
                  <a:cubicBezTo>
                    <a:pt x="40" y="675"/>
                    <a:pt x="39" y="670"/>
                    <a:pt x="39" y="665"/>
                  </a:cubicBezTo>
                  <a:cubicBezTo>
                    <a:pt x="39" y="273"/>
                    <a:pt x="39" y="273"/>
                    <a:pt x="39" y="273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41" y="115"/>
                    <a:pt x="243" y="112"/>
                    <a:pt x="243" y="109"/>
                  </a:cubicBezTo>
                  <a:cubicBezTo>
                    <a:pt x="244" y="105"/>
                    <a:pt x="244" y="102"/>
                    <a:pt x="242" y="98"/>
                  </a:cubicBezTo>
                  <a:cubicBezTo>
                    <a:pt x="241" y="95"/>
                    <a:pt x="239" y="92"/>
                    <a:pt x="237" y="9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545" y="40"/>
                    <a:pt x="545" y="40"/>
                    <a:pt x="545" y="40"/>
                  </a:cubicBezTo>
                  <a:cubicBezTo>
                    <a:pt x="560" y="40"/>
                    <a:pt x="573" y="45"/>
                    <a:pt x="584" y="56"/>
                  </a:cubicBezTo>
                  <a:cubicBezTo>
                    <a:pt x="595" y="67"/>
                    <a:pt x="600" y="80"/>
                    <a:pt x="600" y="95"/>
                  </a:cubicBezTo>
                  <a:cubicBezTo>
                    <a:pt x="600" y="270"/>
                    <a:pt x="600" y="270"/>
                    <a:pt x="600" y="270"/>
                  </a:cubicBezTo>
                  <a:cubicBezTo>
                    <a:pt x="640" y="231"/>
                    <a:pt x="640" y="231"/>
                    <a:pt x="640" y="231"/>
                  </a:cubicBezTo>
                  <a:cubicBezTo>
                    <a:pt x="640" y="95"/>
                    <a:pt x="640" y="95"/>
                    <a:pt x="640" y="95"/>
                  </a:cubicBezTo>
                  <a:cubicBezTo>
                    <a:pt x="640" y="69"/>
                    <a:pt x="630" y="47"/>
                    <a:pt x="611" y="28"/>
                  </a:cubicBezTo>
                  <a:cubicBezTo>
                    <a:pt x="609" y="26"/>
                    <a:pt x="607" y="24"/>
                    <a:pt x="606" y="22"/>
                  </a:cubicBezTo>
                  <a:cubicBezTo>
                    <a:pt x="604" y="21"/>
                    <a:pt x="602" y="19"/>
                    <a:pt x="600" y="17"/>
                  </a:cubicBezTo>
                  <a:cubicBezTo>
                    <a:pt x="592" y="13"/>
                    <a:pt x="592" y="13"/>
                    <a:pt x="592" y="13"/>
                  </a:cubicBezTo>
                  <a:cubicBezTo>
                    <a:pt x="590" y="11"/>
                    <a:pt x="588" y="10"/>
                    <a:pt x="586" y="10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6" y="5"/>
                    <a:pt x="573" y="4"/>
                    <a:pt x="570" y="3"/>
                  </a:cubicBezTo>
                  <a:cubicBezTo>
                    <a:pt x="567" y="2"/>
                    <a:pt x="565" y="2"/>
                    <a:pt x="562" y="1"/>
                  </a:cubicBezTo>
                  <a:cubicBezTo>
                    <a:pt x="559" y="1"/>
                    <a:pt x="557" y="1"/>
                    <a:pt x="554" y="0"/>
                  </a:cubicBezTo>
                  <a:cubicBezTo>
                    <a:pt x="551" y="0"/>
                    <a:pt x="548" y="0"/>
                    <a:pt x="54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0" y="2"/>
                    <a:pt x="118" y="2"/>
                    <a:pt x="118" y="2"/>
                  </a:cubicBezTo>
                  <a:cubicBezTo>
                    <a:pt x="117" y="3"/>
                    <a:pt x="116" y="3"/>
                    <a:pt x="115" y="4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2"/>
                    <a:pt x="109" y="13"/>
                    <a:pt x="109" y="14"/>
                  </a:cubicBezTo>
                  <a:cubicBezTo>
                    <a:pt x="2" y="280"/>
                    <a:pt x="2" y="280"/>
                    <a:pt x="2" y="280"/>
                  </a:cubicBezTo>
                  <a:cubicBezTo>
                    <a:pt x="0" y="283"/>
                    <a:pt x="0" y="285"/>
                    <a:pt x="0" y="288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91"/>
                    <a:pt x="9" y="713"/>
                    <a:pt x="28" y="732"/>
                  </a:cubicBezTo>
                  <a:cubicBezTo>
                    <a:pt x="46" y="751"/>
                    <a:pt x="68" y="760"/>
                    <a:pt x="94" y="760"/>
                  </a:cubicBezTo>
                  <a:cubicBezTo>
                    <a:pt x="199" y="760"/>
                    <a:pt x="199" y="760"/>
                    <a:pt x="199" y="760"/>
                  </a:cubicBezTo>
                  <a:cubicBezTo>
                    <a:pt x="214" y="720"/>
                    <a:pt x="214" y="720"/>
                    <a:pt x="214" y="720"/>
                  </a:cubicBezTo>
                  <a:cubicBezTo>
                    <a:pt x="94" y="720"/>
                    <a:pt x="94" y="720"/>
                    <a:pt x="94" y="720"/>
                  </a:cubicBezTo>
                  <a:cubicBezTo>
                    <a:pt x="79" y="720"/>
                    <a:pt x="66" y="715"/>
                    <a:pt x="56" y="704"/>
                  </a:cubicBezTo>
                  <a:cubicBezTo>
                    <a:pt x="52" y="700"/>
                    <a:pt x="50" y="696"/>
                    <a:pt x="47" y="693"/>
                  </a:cubicBezTo>
                  <a:close/>
                  <a:moveTo>
                    <a:pt x="146" y="320"/>
                  </a:moveTo>
                  <a:cubicBezTo>
                    <a:pt x="480" y="320"/>
                    <a:pt x="480" y="320"/>
                    <a:pt x="480" y="320"/>
                  </a:cubicBezTo>
                  <a:cubicBezTo>
                    <a:pt x="480" y="360"/>
                    <a:pt x="480" y="360"/>
                    <a:pt x="480" y="360"/>
                  </a:cubicBezTo>
                  <a:cubicBezTo>
                    <a:pt x="146" y="360"/>
                    <a:pt x="146" y="360"/>
                    <a:pt x="146" y="360"/>
                  </a:cubicBezTo>
                  <a:cubicBezTo>
                    <a:pt x="146" y="320"/>
                    <a:pt x="146" y="320"/>
                    <a:pt x="146" y="320"/>
                  </a:cubicBezTo>
                  <a:close/>
                  <a:moveTo>
                    <a:pt x="400" y="413"/>
                  </a:moveTo>
                  <a:cubicBezTo>
                    <a:pt x="400" y="453"/>
                    <a:pt x="400" y="453"/>
                    <a:pt x="400" y="453"/>
                  </a:cubicBezTo>
                  <a:cubicBezTo>
                    <a:pt x="146" y="453"/>
                    <a:pt x="146" y="453"/>
                    <a:pt x="146" y="453"/>
                  </a:cubicBezTo>
                  <a:cubicBezTo>
                    <a:pt x="146" y="413"/>
                    <a:pt x="146" y="413"/>
                    <a:pt x="146" y="413"/>
                  </a:cubicBezTo>
                  <a:lnTo>
                    <a:pt x="400" y="413"/>
                  </a:lnTo>
                  <a:close/>
                  <a:moveTo>
                    <a:pt x="306" y="507"/>
                  </a:moveTo>
                  <a:cubicBezTo>
                    <a:pt x="306" y="547"/>
                    <a:pt x="306" y="547"/>
                    <a:pt x="306" y="547"/>
                  </a:cubicBezTo>
                  <a:cubicBezTo>
                    <a:pt x="146" y="547"/>
                    <a:pt x="146" y="547"/>
                    <a:pt x="146" y="547"/>
                  </a:cubicBezTo>
                  <a:cubicBezTo>
                    <a:pt x="146" y="507"/>
                    <a:pt x="146" y="507"/>
                    <a:pt x="146" y="507"/>
                  </a:cubicBezTo>
                  <a:lnTo>
                    <a:pt x="306" y="507"/>
                  </a:lnTo>
                  <a:close/>
                  <a:moveTo>
                    <a:pt x="146" y="227"/>
                  </a:moveTo>
                  <a:cubicBezTo>
                    <a:pt x="533" y="227"/>
                    <a:pt x="533" y="227"/>
                    <a:pt x="533" y="227"/>
                  </a:cubicBezTo>
                  <a:cubicBezTo>
                    <a:pt x="533" y="267"/>
                    <a:pt x="533" y="267"/>
                    <a:pt x="533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6" y="227"/>
                    <a:pt x="146" y="227"/>
                    <a:pt x="146" y="227"/>
                  </a:cubicBezTo>
                  <a:cubicBezTo>
                    <a:pt x="146" y="227"/>
                    <a:pt x="146" y="227"/>
                    <a:pt x="146" y="227"/>
                  </a:cubicBezTo>
                  <a:close/>
                  <a:moveTo>
                    <a:pt x="339" y="591"/>
                  </a:moveTo>
                  <a:cubicBezTo>
                    <a:pt x="588" y="347"/>
                    <a:pt x="588" y="347"/>
                    <a:pt x="588" y="347"/>
                  </a:cubicBezTo>
                  <a:cubicBezTo>
                    <a:pt x="592" y="342"/>
                    <a:pt x="597" y="339"/>
                    <a:pt x="603" y="337"/>
                  </a:cubicBezTo>
                  <a:cubicBezTo>
                    <a:pt x="609" y="334"/>
                    <a:pt x="615" y="333"/>
                    <a:pt x="621" y="333"/>
                  </a:cubicBezTo>
                  <a:cubicBezTo>
                    <a:pt x="627" y="333"/>
                    <a:pt x="632" y="335"/>
                    <a:pt x="638" y="337"/>
                  </a:cubicBezTo>
                  <a:cubicBezTo>
                    <a:pt x="644" y="339"/>
                    <a:pt x="649" y="343"/>
                    <a:pt x="653" y="347"/>
                  </a:cubicBezTo>
                  <a:cubicBezTo>
                    <a:pt x="693" y="385"/>
                    <a:pt x="693" y="385"/>
                    <a:pt x="693" y="385"/>
                  </a:cubicBezTo>
                  <a:cubicBezTo>
                    <a:pt x="702" y="394"/>
                    <a:pt x="706" y="405"/>
                    <a:pt x="706" y="418"/>
                  </a:cubicBezTo>
                  <a:cubicBezTo>
                    <a:pt x="706" y="430"/>
                    <a:pt x="702" y="441"/>
                    <a:pt x="693" y="450"/>
                  </a:cubicBezTo>
                  <a:cubicBezTo>
                    <a:pt x="443" y="695"/>
                    <a:pt x="443" y="695"/>
                    <a:pt x="443" y="695"/>
                  </a:cubicBezTo>
                  <a:lnTo>
                    <a:pt x="339" y="591"/>
                  </a:lnTo>
                  <a:close/>
                  <a:moveTo>
                    <a:pt x="310" y="619"/>
                  </a:moveTo>
                  <a:cubicBezTo>
                    <a:pt x="270" y="658"/>
                    <a:pt x="270" y="658"/>
                    <a:pt x="270" y="658"/>
                  </a:cubicBezTo>
                  <a:cubicBezTo>
                    <a:pt x="232" y="782"/>
                    <a:pt x="232" y="782"/>
                    <a:pt x="232" y="782"/>
                  </a:cubicBezTo>
                  <a:cubicBezTo>
                    <a:pt x="226" y="800"/>
                    <a:pt x="226" y="800"/>
                    <a:pt x="226" y="800"/>
                  </a:cubicBezTo>
                  <a:cubicBezTo>
                    <a:pt x="377" y="760"/>
                    <a:pt x="377" y="760"/>
                    <a:pt x="377" y="760"/>
                  </a:cubicBezTo>
                  <a:cubicBezTo>
                    <a:pt x="414" y="723"/>
                    <a:pt x="414" y="723"/>
                    <a:pt x="414" y="723"/>
                  </a:cubicBezTo>
                  <a:lnTo>
                    <a:pt x="310" y="619"/>
                  </a:lnTo>
                  <a:close/>
                  <a:moveTo>
                    <a:pt x="594" y="703"/>
                  </a:moveTo>
                  <a:cubicBezTo>
                    <a:pt x="583" y="714"/>
                    <a:pt x="569" y="719"/>
                    <a:pt x="553" y="719"/>
                  </a:cubicBezTo>
                  <a:cubicBezTo>
                    <a:pt x="460" y="719"/>
                    <a:pt x="460" y="719"/>
                    <a:pt x="460" y="719"/>
                  </a:cubicBezTo>
                  <a:cubicBezTo>
                    <a:pt x="440" y="760"/>
                    <a:pt x="440" y="760"/>
                    <a:pt x="440" y="760"/>
                  </a:cubicBezTo>
                  <a:cubicBezTo>
                    <a:pt x="553" y="760"/>
                    <a:pt x="553" y="760"/>
                    <a:pt x="553" y="760"/>
                  </a:cubicBezTo>
                  <a:cubicBezTo>
                    <a:pt x="580" y="760"/>
                    <a:pt x="604" y="750"/>
                    <a:pt x="624" y="731"/>
                  </a:cubicBezTo>
                  <a:cubicBezTo>
                    <a:pt x="643" y="712"/>
                    <a:pt x="653" y="689"/>
                    <a:pt x="653" y="663"/>
                  </a:cubicBezTo>
                  <a:cubicBezTo>
                    <a:pt x="653" y="547"/>
                    <a:pt x="653" y="547"/>
                    <a:pt x="653" y="547"/>
                  </a:cubicBezTo>
                  <a:cubicBezTo>
                    <a:pt x="611" y="587"/>
                    <a:pt x="611" y="587"/>
                    <a:pt x="611" y="587"/>
                  </a:cubicBezTo>
                  <a:cubicBezTo>
                    <a:pt x="611" y="663"/>
                    <a:pt x="611" y="663"/>
                    <a:pt x="611" y="663"/>
                  </a:cubicBezTo>
                  <a:cubicBezTo>
                    <a:pt x="611" y="678"/>
                    <a:pt x="605" y="692"/>
                    <a:pt x="594" y="7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800"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 bwMode="auto">
          <a:xfrm>
            <a:off x="7934437" y="3056372"/>
            <a:ext cx="241925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5C700"/>
                </a:solidFill>
                <a:cs typeface="+mn-ea"/>
                <a:sym typeface="+mn-lt"/>
              </a:rPr>
              <a:t>CHỨC NĂNG</a:t>
            </a:r>
            <a:endParaRPr lang="zh-CN" altLang="en-US" sz="28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34436" y="3745664"/>
            <a:ext cx="340406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buFontTx/>
              <a:buChar char="-"/>
            </a:pPr>
            <a:r>
              <a:rPr lang="en-US" altLang="zh-CN" sz="2800" dirty="0" err="1">
                <a:solidFill>
                  <a:srgbClr val="F5C700"/>
                </a:solidFill>
                <a:cs typeface="+mn-ea"/>
                <a:sym typeface="+mn-lt"/>
              </a:rPr>
              <a:t>Thêm</a:t>
            </a:r>
            <a:endParaRPr lang="en-US" altLang="zh-CN" sz="2800" dirty="0">
              <a:solidFill>
                <a:srgbClr val="F5C700"/>
              </a:solidFill>
              <a:cs typeface="+mn-ea"/>
              <a:sym typeface="+mn-lt"/>
            </a:endParaRPr>
          </a:p>
          <a:p>
            <a:pPr marL="285750" indent="-285750" fontAlgn="ctr">
              <a:buFontTx/>
              <a:buChar char="-"/>
            </a:pPr>
            <a:r>
              <a:rPr lang="en-US" altLang="zh-CN" sz="2800" dirty="0" err="1">
                <a:solidFill>
                  <a:srgbClr val="F5C700"/>
                </a:solidFill>
                <a:cs typeface="+mn-ea"/>
                <a:sym typeface="+mn-lt"/>
              </a:rPr>
              <a:t>Sửa</a:t>
            </a:r>
            <a:endParaRPr lang="en-US" altLang="zh-CN" sz="2800" dirty="0">
              <a:solidFill>
                <a:srgbClr val="F5C700"/>
              </a:solidFill>
              <a:cs typeface="+mn-ea"/>
              <a:sym typeface="+mn-lt"/>
            </a:endParaRPr>
          </a:p>
          <a:p>
            <a:pPr marL="285750" indent="-285750" fontAlgn="ctr">
              <a:buFontTx/>
              <a:buChar char="-"/>
            </a:pPr>
            <a:r>
              <a:rPr lang="en-US" altLang="zh-CN" sz="2800" dirty="0" err="1">
                <a:solidFill>
                  <a:srgbClr val="F5C700"/>
                </a:solidFill>
                <a:cs typeface="+mn-ea"/>
                <a:sym typeface="+mn-lt"/>
              </a:rPr>
              <a:t>Xóa</a:t>
            </a:r>
            <a:endParaRPr lang="en-US" altLang="zh-CN" sz="2800" dirty="0">
              <a:solidFill>
                <a:srgbClr val="F5C700"/>
              </a:solidFill>
              <a:cs typeface="+mn-ea"/>
              <a:sym typeface="+mn-lt"/>
            </a:endParaRPr>
          </a:p>
          <a:p>
            <a:pPr marL="285750" indent="-285750" fontAlgn="ctr">
              <a:buFontTx/>
              <a:buChar char="-"/>
            </a:pPr>
            <a:r>
              <a:rPr lang="en-US" altLang="zh-CN" sz="2800" dirty="0" err="1">
                <a:solidFill>
                  <a:srgbClr val="F5C700"/>
                </a:solidFill>
                <a:cs typeface="+mn-ea"/>
                <a:sym typeface="+mn-lt"/>
              </a:rPr>
              <a:t>Tìm</a:t>
            </a:r>
            <a:r>
              <a:rPr lang="en-US" altLang="zh-CN" sz="2800" dirty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rgbClr val="F5C700"/>
                </a:solidFill>
                <a:cs typeface="+mn-ea"/>
                <a:sym typeface="+mn-lt"/>
              </a:rPr>
              <a:t>kiếm</a:t>
            </a:r>
            <a:endParaRPr lang="en-US" altLang="zh-CN" sz="2800" dirty="0">
              <a:solidFill>
                <a:srgbClr val="F5C700"/>
              </a:solidFill>
              <a:cs typeface="+mn-ea"/>
              <a:sym typeface="+mn-lt"/>
            </a:endParaRPr>
          </a:p>
          <a:p>
            <a:pPr fontAlgn="ctr">
              <a:lnSpc>
                <a:spcPct val="150000"/>
              </a:lnSpc>
            </a:pPr>
            <a:endParaRPr lang="en-US" altLang="zh-CN" sz="2800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89208" y="3058601"/>
            <a:ext cx="1353892" cy="1337545"/>
            <a:chOff x="535383" y="3269157"/>
            <a:chExt cx="1371855" cy="1371855"/>
          </a:xfrm>
        </p:grpSpPr>
        <p:sp>
          <p:nvSpPr>
            <p:cNvPr id="10" name="椭圆 9"/>
            <p:cNvSpPr/>
            <p:nvPr/>
          </p:nvSpPr>
          <p:spPr>
            <a:xfrm>
              <a:off x="535383" y="3269157"/>
              <a:ext cx="1371855" cy="1371855"/>
            </a:xfrm>
            <a:prstGeom prst="ellipse">
              <a:avLst/>
            </a:prstGeom>
            <a:solidFill>
              <a:srgbClr val="1D42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797448" y="3589959"/>
              <a:ext cx="847725" cy="730251"/>
              <a:chOff x="496" y="2274"/>
              <a:chExt cx="534" cy="460"/>
            </a:xfrm>
            <a:solidFill>
              <a:schemeClr val="bg1"/>
            </a:solidFill>
          </p:grpSpPr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578" y="2274"/>
                <a:ext cx="355" cy="228"/>
              </a:xfrm>
              <a:custGeom>
                <a:avLst/>
                <a:gdLst>
                  <a:gd name="T0" fmla="*/ 355 w 355"/>
                  <a:gd name="T1" fmla="*/ 228 h 228"/>
                  <a:gd name="T2" fmla="*/ 195 w 355"/>
                  <a:gd name="T3" fmla="*/ 228 h 228"/>
                  <a:gd name="T4" fmla="*/ 195 w 355"/>
                  <a:gd name="T5" fmla="*/ 130 h 228"/>
                  <a:gd name="T6" fmla="*/ 173 w 355"/>
                  <a:gd name="T7" fmla="*/ 130 h 228"/>
                  <a:gd name="T8" fmla="*/ 173 w 355"/>
                  <a:gd name="T9" fmla="*/ 228 h 228"/>
                  <a:gd name="T10" fmla="*/ 0 w 355"/>
                  <a:gd name="T11" fmla="*/ 228 h 228"/>
                  <a:gd name="T12" fmla="*/ 0 w 355"/>
                  <a:gd name="T13" fmla="*/ 121 h 228"/>
                  <a:gd name="T14" fmla="*/ 1 w 355"/>
                  <a:gd name="T15" fmla="*/ 120 h 228"/>
                  <a:gd name="T16" fmla="*/ 79 w 355"/>
                  <a:gd name="T17" fmla="*/ 0 h 228"/>
                  <a:gd name="T18" fmla="*/ 102 w 355"/>
                  <a:gd name="T19" fmla="*/ 3 h 228"/>
                  <a:gd name="T20" fmla="*/ 25 w 355"/>
                  <a:gd name="T21" fmla="*/ 123 h 228"/>
                  <a:gd name="T22" fmla="*/ 25 w 355"/>
                  <a:gd name="T23" fmla="*/ 205 h 228"/>
                  <a:gd name="T24" fmla="*/ 149 w 355"/>
                  <a:gd name="T25" fmla="*/ 205 h 228"/>
                  <a:gd name="T26" fmla="*/ 149 w 355"/>
                  <a:gd name="T27" fmla="*/ 120 h 228"/>
                  <a:gd name="T28" fmla="*/ 219 w 355"/>
                  <a:gd name="T29" fmla="*/ 120 h 228"/>
                  <a:gd name="T30" fmla="*/ 219 w 355"/>
                  <a:gd name="T31" fmla="*/ 205 h 228"/>
                  <a:gd name="T32" fmla="*/ 331 w 355"/>
                  <a:gd name="T33" fmla="*/ 205 h 228"/>
                  <a:gd name="T34" fmla="*/ 331 w 355"/>
                  <a:gd name="T35" fmla="*/ 123 h 228"/>
                  <a:gd name="T36" fmla="*/ 262 w 355"/>
                  <a:gd name="T37" fmla="*/ 3 h 228"/>
                  <a:gd name="T38" fmla="*/ 285 w 355"/>
                  <a:gd name="T39" fmla="*/ 1 h 228"/>
                  <a:gd name="T40" fmla="*/ 355 w 355"/>
                  <a:gd name="T41" fmla="*/ 122 h 228"/>
                  <a:gd name="T42" fmla="*/ 355 w 355"/>
                  <a:gd name="T43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5" h="228">
                    <a:moveTo>
                      <a:pt x="355" y="228"/>
                    </a:moveTo>
                    <a:lnTo>
                      <a:pt x="195" y="228"/>
                    </a:lnTo>
                    <a:lnTo>
                      <a:pt x="195" y="130"/>
                    </a:lnTo>
                    <a:lnTo>
                      <a:pt x="173" y="130"/>
                    </a:lnTo>
                    <a:lnTo>
                      <a:pt x="173" y="228"/>
                    </a:lnTo>
                    <a:lnTo>
                      <a:pt x="0" y="228"/>
                    </a:lnTo>
                    <a:lnTo>
                      <a:pt x="0" y="121"/>
                    </a:lnTo>
                    <a:lnTo>
                      <a:pt x="1" y="120"/>
                    </a:lnTo>
                    <a:lnTo>
                      <a:pt x="79" y="0"/>
                    </a:lnTo>
                    <a:lnTo>
                      <a:pt x="102" y="3"/>
                    </a:lnTo>
                    <a:lnTo>
                      <a:pt x="25" y="123"/>
                    </a:lnTo>
                    <a:lnTo>
                      <a:pt x="25" y="205"/>
                    </a:lnTo>
                    <a:lnTo>
                      <a:pt x="149" y="205"/>
                    </a:lnTo>
                    <a:lnTo>
                      <a:pt x="149" y="120"/>
                    </a:lnTo>
                    <a:lnTo>
                      <a:pt x="219" y="120"/>
                    </a:lnTo>
                    <a:lnTo>
                      <a:pt x="219" y="205"/>
                    </a:lnTo>
                    <a:lnTo>
                      <a:pt x="331" y="205"/>
                    </a:lnTo>
                    <a:lnTo>
                      <a:pt x="331" y="123"/>
                    </a:lnTo>
                    <a:lnTo>
                      <a:pt x="262" y="3"/>
                    </a:lnTo>
                    <a:lnTo>
                      <a:pt x="285" y="1"/>
                    </a:lnTo>
                    <a:lnTo>
                      <a:pt x="355" y="122"/>
                    </a:lnTo>
                    <a:lnTo>
                      <a:pt x="355" y="2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>
                  <a:cs typeface="+mn-ea"/>
                  <a:sym typeface="+mn-lt"/>
                </a:endParaRPr>
              </a:p>
            </p:txBody>
          </p:sp>
          <p:sp>
            <p:nvSpPr>
              <p:cNvPr id="13" name="Freeform 6"/>
              <p:cNvSpPr>
                <a:spLocks noEditPoints="1"/>
              </p:cNvSpPr>
              <p:nvPr/>
            </p:nvSpPr>
            <p:spPr bwMode="auto">
              <a:xfrm>
                <a:off x="496" y="2533"/>
                <a:ext cx="534" cy="201"/>
              </a:xfrm>
              <a:custGeom>
                <a:avLst/>
                <a:gdLst>
                  <a:gd name="T0" fmla="*/ 534 w 534"/>
                  <a:gd name="T1" fmla="*/ 201 h 201"/>
                  <a:gd name="T2" fmla="*/ 0 w 534"/>
                  <a:gd name="T3" fmla="*/ 201 h 201"/>
                  <a:gd name="T4" fmla="*/ 0 w 534"/>
                  <a:gd name="T5" fmla="*/ 0 h 201"/>
                  <a:gd name="T6" fmla="*/ 534 w 534"/>
                  <a:gd name="T7" fmla="*/ 0 h 201"/>
                  <a:gd name="T8" fmla="*/ 514 w 534"/>
                  <a:gd name="T9" fmla="*/ 99 h 201"/>
                  <a:gd name="T10" fmla="*/ 534 w 534"/>
                  <a:gd name="T11" fmla="*/ 201 h 201"/>
                  <a:gd name="T12" fmla="*/ 24 w 534"/>
                  <a:gd name="T13" fmla="*/ 176 h 201"/>
                  <a:gd name="T14" fmla="*/ 508 w 534"/>
                  <a:gd name="T15" fmla="*/ 176 h 201"/>
                  <a:gd name="T16" fmla="*/ 491 w 534"/>
                  <a:gd name="T17" fmla="*/ 112 h 201"/>
                  <a:gd name="T18" fmla="*/ 117 w 534"/>
                  <a:gd name="T19" fmla="*/ 112 h 201"/>
                  <a:gd name="T20" fmla="*/ 117 w 534"/>
                  <a:gd name="T21" fmla="*/ 87 h 201"/>
                  <a:gd name="T22" fmla="*/ 491 w 534"/>
                  <a:gd name="T23" fmla="*/ 87 h 201"/>
                  <a:gd name="T24" fmla="*/ 508 w 534"/>
                  <a:gd name="T25" fmla="*/ 23 h 201"/>
                  <a:gd name="T26" fmla="*/ 24 w 534"/>
                  <a:gd name="T27" fmla="*/ 23 h 201"/>
                  <a:gd name="T28" fmla="*/ 24 w 534"/>
                  <a:gd name="T29" fmla="*/ 17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4" h="201">
                    <a:moveTo>
                      <a:pt x="534" y="20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534" y="0"/>
                    </a:lnTo>
                    <a:lnTo>
                      <a:pt x="514" y="99"/>
                    </a:lnTo>
                    <a:lnTo>
                      <a:pt x="534" y="201"/>
                    </a:lnTo>
                    <a:close/>
                    <a:moveTo>
                      <a:pt x="24" y="176"/>
                    </a:moveTo>
                    <a:lnTo>
                      <a:pt x="508" y="176"/>
                    </a:lnTo>
                    <a:lnTo>
                      <a:pt x="491" y="112"/>
                    </a:lnTo>
                    <a:lnTo>
                      <a:pt x="117" y="112"/>
                    </a:lnTo>
                    <a:lnTo>
                      <a:pt x="117" y="87"/>
                    </a:lnTo>
                    <a:lnTo>
                      <a:pt x="491" y="87"/>
                    </a:lnTo>
                    <a:lnTo>
                      <a:pt x="508" y="23"/>
                    </a:lnTo>
                    <a:lnTo>
                      <a:pt x="24" y="23"/>
                    </a:lnTo>
                    <a:lnTo>
                      <a:pt x="24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>
                  <a:cs typeface="+mn-ea"/>
                  <a:sym typeface="+mn-lt"/>
                </a:endParaRPr>
              </a:p>
            </p:txBody>
          </p:sp>
          <p:sp>
            <p:nvSpPr>
              <p:cNvPr id="14" name="Rectangle 7"/>
              <p:cNvSpPr>
                <a:spLocks noChangeArrowheads="1"/>
              </p:cNvSpPr>
              <p:nvPr/>
            </p:nvSpPr>
            <p:spPr bwMode="auto">
              <a:xfrm>
                <a:off x="593" y="2394"/>
                <a:ext cx="326" cy="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80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2330205" y="3814336"/>
            <a:ext cx="31707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buFontTx/>
              <a:buChar char="-"/>
            </a:pP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ID</a:t>
            </a:r>
          </a:p>
          <a:p>
            <a:pPr marL="285750" indent="-285750" fontAlgn="ctr">
              <a:buFontTx/>
              <a:buChar char="-"/>
            </a:pP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Username</a:t>
            </a:r>
          </a:p>
          <a:p>
            <a:pPr marL="285750" indent="-285750" fontAlgn="ctr">
              <a:buFontTx/>
              <a:buChar char="-"/>
            </a:pP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Password</a:t>
            </a:r>
          </a:p>
          <a:p>
            <a:pPr marL="285750" indent="-285750" fontAlgn="ctr">
              <a:buFontTx/>
              <a:buChar char="-"/>
            </a:pP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Họ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và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tên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fontAlgn="ctr">
              <a:buFontTx/>
              <a:buChar char="-"/>
            </a:pP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Địa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chỉ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fontAlgn="ctr">
              <a:buFontTx/>
              <a:buChar char="-"/>
            </a:pPr>
            <a:r>
              <a:rPr lang="en-US" altLang="zh-CN" sz="2800" dirty="0" err="1">
                <a:solidFill>
                  <a:schemeClr val="bg1"/>
                </a:solidFill>
                <a:cs typeface="+mn-ea"/>
                <a:sym typeface="+mn-lt"/>
              </a:rPr>
              <a:t>Giới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  <a:cs typeface="+mn-ea"/>
                <a:sym typeface="+mn-lt"/>
              </a:rPr>
              <a:t>tính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矩形 14"/>
          <p:cNvSpPr/>
          <p:nvPr/>
        </p:nvSpPr>
        <p:spPr bwMode="auto">
          <a:xfrm>
            <a:off x="2330206" y="3125044"/>
            <a:ext cx="215956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THÔNG TIN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椭圆 2"/>
          <p:cNvSpPr/>
          <p:nvPr/>
        </p:nvSpPr>
        <p:spPr>
          <a:xfrm>
            <a:off x="518746" y="342927"/>
            <a:ext cx="1291767" cy="1196781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3.1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2016948" y="571756"/>
            <a:ext cx="8001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Quản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lý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nhân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viên</a:t>
            </a:r>
            <a:endParaRPr lang="zh-CN" altLang="en-US" sz="44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17" name="矩形 15"/>
          <p:cNvSpPr/>
          <p:nvPr/>
        </p:nvSpPr>
        <p:spPr>
          <a:xfrm>
            <a:off x="2016948" y="1539708"/>
            <a:ext cx="95136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sz="2800" dirty="0" err="1">
                <a:solidFill>
                  <a:schemeClr val="bg1"/>
                </a:solidFill>
              </a:rPr>
              <a:t>Quản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lý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các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thông</a:t>
            </a:r>
            <a:r>
              <a:rPr lang="en-US" sz="2800" dirty="0">
                <a:solidFill>
                  <a:schemeClr val="bg1"/>
                </a:solidFill>
              </a:rPr>
              <a:t> tin </a:t>
            </a:r>
            <a:r>
              <a:rPr lang="en-US" sz="2800" dirty="0" err="1">
                <a:solidFill>
                  <a:schemeClr val="bg1"/>
                </a:solidFill>
              </a:rPr>
              <a:t>cần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thiết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của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nhân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viên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tạo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cho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nhân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viên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các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tài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khoản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để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dễ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dàng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quản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lý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kho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sản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phẩm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fontAlgn="ctr"/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92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6" grpId="0"/>
      <p:bldP spid="20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6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7"/>
          <p:cNvSpPr/>
          <p:nvPr/>
        </p:nvSpPr>
        <p:spPr>
          <a:xfrm>
            <a:off x="1427396" y="3561674"/>
            <a:ext cx="709140" cy="703757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" name="Freeform 98"/>
          <p:cNvSpPr>
            <a:spLocks/>
          </p:cNvSpPr>
          <p:nvPr/>
        </p:nvSpPr>
        <p:spPr bwMode="auto">
          <a:xfrm>
            <a:off x="1627513" y="3752205"/>
            <a:ext cx="322263" cy="323850"/>
          </a:xfrm>
          <a:custGeom>
            <a:avLst/>
            <a:gdLst>
              <a:gd name="T0" fmla="*/ 580 w 1017"/>
              <a:gd name="T1" fmla="*/ 688 h 1018"/>
              <a:gd name="T2" fmla="*/ 668 w 1017"/>
              <a:gd name="T3" fmla="*/ 640 h 1018"/>
              <a:gd name="T4" fmla="*/ 738 w 1017"/>
              <a:gd name="T5" fmla="*/ 559 h 1018"/>
              <a:gd name="T6" fmla="*/ 782 w 1017"/>
              <a:gd name="T7" fmla="*/ 453 h 1018"/>
              <a:gd name="T8" fmla="*/ 795 w 1017"/>
              <a:gd name="T9" fmla="*/ 349 h 1018"/>
              <a:gd name="T10" fmla="*/ 778 w 1017"/>
              <a:gd name="T11" fmla="*/ 229 h 1018"/>
              <a:gd name="T12" fmla="*/ 730 w 1017"/>
              <a:gd name="T13" fmla="*/ 127 h 1018"/>
              <a:gd name="T14" fmla="*/ 657 w 1017"/>
              <a:gd name="T15" fmla="*/ 51 h 1018"/>
              <a:gd name="T16" fmla="*/ 567 w 1017"/>
              <a:gd name="T17" fmla="*/ 7 h 1018"/>
              <a:gd name="T18" fmla="*/ 480 w 1017"/>
              <a:gd name="T19" fmla="*/ 2 h 1018"/>
              <a:gd name="T20" fmla="*/ 384 w 1017"/>
              <a:gd name="T21" fmla="*/ 34 h 1018"/>
              <a:gd name="T22" fmla="*/ 304 w 1017"/>
              <a:gd name="T23" fmla="*/ 105 h 1018"/>
              <a:gd name="T24" fmla="*/ 255 w 1017"/>
              <a:gd name="T25" fmla="*/ 187 h 1018"/>
              <a:gd name="T26" fmla="*/ 225 w 1017"/>
              <a:gd name="T27" fmla="*/ 299 h 1018"/>
              <a:gd name="T28" fmla="*/ 225 w 1017"/>
              <a:gd name="T29" fmla="*/ 403 h 1018"/>
              <a:gd name="T30" fmla="*/ 256 w 1017"/>
              <a:gd name="T31" fmla="*/ 517 h 1018"/>
              <a:gd name="T32" fmla="*/ 317 w 1017"/>
              <a:gd name="T33" fmla="*/ 609 h 1018"/>
              <a:gd name="T34" fmla="*/ 397 w 1017"/>
              <a:gd name="T35" fmla="*/ 672 h 1018"/>
              <a:gd name="T36" fmla="*/ 494 w 1017"/>
              <a:gd name="T37" fmla="*/ 699 h 1018"/>
              <a:gd name="T38" fmla="*/ 543 w 1017"/>
              <a:gd name="T39" fmla="*/ 67 h 1018"/>
              <a:gd name="T40" fmla="*/ 633 w 1017"/>
              <a:gd name="T41" fmla="*/ 112 h 1018"/>
              <a:gd name="T42" fmla="*/ 721 w 1017"/>
              <a:gd name="T43" fmla="*/ 265 h 1018"/>
              <a:gd name="T44" fmla="*/ 721 w 1017"/>
              <a:gd name="T45" fmla="*/ 435 h 1018"/>
              <a:gd name="T46" fmla="*/ 633 w 1017"/>
              <a:gd name="T47" fmla="*/ 588 h 1018"/>
              <a:gd name="T48" fmla="*/ 543 w 1017"/>
              <a:gd name="T49" fmla="*/ 633 h 1018"/>
              <a:gd name="T50" fmla="*/ 474 w 1017"/>
              <a:gd name="T51" fmla="*/ 633 h 1018"/>
              <a:gd name="T52" fmla="*/ 384 w 1017"/>
              <a:gd name="T53" fmla="*/ 588 h 1018"/>
              <a:gd name="T54" fmla="*/ 296 w 1017"/>
              <a:gd name="T55" fmla="*/ 435 h 1018"/>
              <a:gd name="T56" fmla="*/ 296 w 1017"/>
              <a:gd name="T57" fmla="*/ 265 h 1018"/>
              <a:gd name="T58" fmla="*/ 384 w 1017"/>
              <a:gd name="T59" fmla="*/ 112 h 1018"/>
              <a:gd name="T60" fmla="*/ 474 w 1017"/>
              <a:gd name="T61" fmla="*/ 67 h 1018"/>
              <a:gd name="T62" fmla="*/ 725 w 1017"/>
              <a:gd name="T63" fmla="*/ 637 h 1018"/>
              <a:gd name="T64" fmla="*/ 700 w 1017"/>
              <a:gd name="T65" fmla="*/ 668 h 1018"/>
              <a:gd name="T66" fmla="*/ 719 w 1017"/>
              <a:gd name="T67" fmla="*/ 697 h 1018"/>
              <a:gd name="T68" fmla="*/ 818 w 1017"/>
              <a:gd name="T69" fmla="*/ 717 h 1018"/>
              <a:gd name="T70" fmla="*/ 927 w 1017"/>
              <a:gd name="T71" fmla="*/ 816 h 1018"/>
              <a:gd name="T72" fmla="*/ 953 w 1017"/>
              <a:gd name="T73" fmla="*/ 929 h 1018"/>
              <a:gd name="T74" fmla="*/ 922 w 1017"/>
              <a:gd name="T75" fmla="*/ 954 h 1018"/>
              <a:gd name="T76" fmla="*/ 69 w 1017"/>
              <a:gd name="T77" fmla="*/ 941 h 1018"/>
              <a:gd name="T78" fmla="*/ 73 w 1017"/>
              <a:gd name="T79" fmla="*/ 856 h 1018"/>
              <a:gd name="T80" fmla="*/ 162 w 1017"/>
              <a:gd name="T81" fmla="*/ 738 h 1018"/>
              <a:gd name="T82" fmla="*/ 285 w 1017"/>
              <a:gd name="T83" fmla="*/ 700 h 1018"/>
              <a:gd name="T84" fmla="*/ 318 w 1017"/>
              <a:gd name="T85" fmla="*/ 674 h 1018"/>
              <a:gd name="T86" fmla="*/ 304 w 1017"/>
              <a:gd name="T87" fmla="*/ 641 h 1018"/>
              <a:gd name="T88" fmla="*/ 243 w 1017"/>
              <a:gd name="T89" fmla="*/ 639 h 1018"/>
              <a:gd name="T90" fmla="*/ 149 w 1017"/>
              <a:gd name="T91" fmla="*/ 670 h 1018"/>
              <a:gd name="T92" fmla="*/ 74 w 1017"/>
              <a:gd name="T93" fmla="*/ 730 h 1018"/>
              <a:gd name="T94" fmla="*/ 23 w 1017"/>
              <a:gd name="T95" fmla="*/ 811 h 1018"/>
              <a:gd name="T96" fmla="*/ 0 w 1017"/>
              <a:gd name="T97" fmla="*/ 907 h 1018"/>
              <a:gd name="T98" fmla="*/ 11 w 1017"/>
              <a:gd name="T99" fmla="*/ 967 h 1018"/>
              <a:gd name="T100" fmla="*/ 58 w 1017"/>
              <a:gd name="T101" fmla="*/ 1010 h 1018"/>
              <a:gd name="T102" fmla="*/ 931 w 1017"/>
              <a:gd name="T103" fmla="*/ 1017 h 1018"/>
              <a:gd name="T104" fmla="*/ 989 w 1017"/>
              <a:gd name="T105" fmla="*/ 990 h 1018"/>
              <a:gd name="T106" fmla="*/ 1017 w 1017"/>
              <a:gd name="T107" fmla="*/ 932 h 1018"/>
              <a:gd name="T108" fmla="*/ 1009 w 1017"/>
              <a:gd name="T109" fmla="*/ 850 h 1018"/>
              <a:gd name="T110" fmla="*/ 969 w 1017"/>
              <a:gd name="T111" fmla="*/ 762 h 1018"/>
              <a:gd name="T112" fmla="*/ 902 w 1017"/>
              <a:gd name="T113" fmla="*/ 693 h 1018"/>
              <a:gd name="T114" fmla="*/ 817 w 1017"/>
              <a:gd name="T115" fmla="*/ 649 h 1018"/>
              <a:gd name="T116" fmla="*/ 731 w 1017"/>
              <a:gd name="T117" fmla="*/ 636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1018">
                <a:moveTo>
                  <a:pt x="509" y="700"/>
                </a:moveTo>
                <a:lnTo>
                  <a:pt x="509" y="700"/>
                </a:lnTo>
                <a:lnTo>
                  <a:pt x="524" y="699"/>
                </a:lnTo>
                <a:lnTo>
                  <a:pt x="538" y="698"/>
                </a:lnTo>
                <a:lnTo>
                  <a:pt x="553" y="696"/>
                </a:lnTo>
                <a:lnTo>
                  <a:pt x="567" y="693"/>
                </a:lnTo>
                <a:lnTo>
                  <a:pt x="580" y="688"/>
                </a:lnTo>
                <a:lnTo>
                  <a:pt x="593" y="684"/>
                </a:lnTo>
                <a:lnTo>
                  <a:pt x="607" y="679"/>
                </a:lnTo>
                <a:lnTo>
                  <a:pt x="620" y="672"/>
                </a:lnTo>
                <a:lnTo>
                  <a:pt x="633" y="665"/>
                </a:lnTo>
                <a:lnTo>
                  <a:pt x="645" y="657"/>
                </a:lnTo>
                <a:lnTo>
                  <a:pt x="657" y="649"/>
                </a:lnTo>
                <a:lnTo>
                  <a:pt x="668" y="640"/>
                </a:lnTo>
                <a:lnTo>
                  <a:pt x="680" y="630"/>
                </a:lnTo>
                <a:lnTo>
                  <a:pt x="691" y="620"/>
                </a:lnTo>
                <a:lnTo>
                  <a:pt x="701" y="609"/>
                </a:lnTo>
                <a:lnTo>
                  <a:pt x="711" y="597"/>
                </a:lnTo>
                <a:lnTo>
                  <a:pt x="720" y="585"/>
                </a:lnTo>
                <a:lnTo>
                  <a:pt x="730" y="573"/>
                </a:lnTo>
                <a:lnTo>
                  <a:pt x="738" y="559"/>
                </a:lnTo>
                <a:lnTo>
                  <a:pt x="746" y="546"/>
                </a:lnTo>
                <a:lnTo>
                  <a:pt x="753" y="531"/>
                </a:lnTo>
                <a:lnTo>
                  <a:pt x="761" y="517"/>
                </a:lnTo>
                <a:lnTo>
                  <a:pt x="766" y="502"/>
                </a:lnTo>
                <a:lnTo>
                  <a:pt x="773" y="486"/>
                </a:lnTo>
                <a:lnTo>
                  <a:pt x="778" y="470"/>
                </a:lnTo>
                <a:lnTo>
                  <a:pt x="782" y="453"/>
                </a:lnTo>
                <a:lnTo>
                  <a:pt x="785" y="437"/>
                </a:lnTo>
                <a:lnTo>
                  <a:pt x="789" y="420"/>
                </a:lnTo>
                <a:lnTo>
                  <a:pt x="792" y="403"/>
                </a:lnTo>
                <a:lnTo>
                  <a:pt x="793" y="386"/>
                </a:lnTo>
                <a:lnTo>
                  <a:pt x="794" y="368"/>
                </a:lnTo>
                <a:lnTo>
                  <a:pt x="795" y="349"/>
                </a:lnTo>
                <a:lnTo>
                  <a:pt x="795" y="349"/>
                </a:lnTo>
                <a:lnTo>
                  <a:pt x="794" y="332"/>
                </a:lnTo>
                <a:lnTo>
                  <a:pt x="793" y="314"/>
                </a:lnTo>
                <a:lnTo>
                  <a:pt x="792" y="297"/>
                </a:lnTo>
                <a:lnTo>
                  <a:pt x="789" y="280"/>
                </a:lnTo>
                <a:lnTo>
                  <a:pt x="785" y="262"/>
                </a:lnTo>
                <a:lnTo>
                  <a:pt x="782" y="246"/>
                </a:lnTo>
                <a:lnTo>
                  <a:pt x="778" y="229"/>
                </a:lnTo>
                <a:lnTo>
                  <a:pt x="773" y="214"/>
                </a:lnTo>
                <a:lnTo>
                  <a:pt x="766" y="198"/>
                </a:lnTo>
                <a:lnTo>
                  <a:pt x="761" y="183"/>
                </a:lnTo>
                <a:lnTo>
                  <a:pt x="753" y="168"/>
                </a:lnTo>
                <a:lnTo>
                  <a:pt x="746" y="154"/>
                </a:lnTo>
                <a:lnTo>
                  <a:pt x="738" y="140"/>
                </a:lnTo>
                <a:lnTo>
                  <a:pt x="730" y="127"/>
                </a:lnTo>
                <a:lnTo>
                  <a:pt x="720" y="114"/>
                </a:lnTo>
                <a:lnTo>
                  <a:pt x="711" y="103"/>
                </a:lnTo>
                <a:lnTo>
                  <a:pt x="701" y="91"/>
                </a:lnTo>
                <a:lnTo>
                  <a:pt x="691" y="80"/>
                </a:lnTo>
                <a:lnTo>
                  <a:pt x="679" y="69"/>
                </a:lnTo>
                <a:lnTo>
                  <a:pt x="668" y="60"/>
                </a:lnTo>
                <a:lnTo>
                  <a:pt x="657" y="51"/>
                </a:lnTo>
                <a:lnTo>
                  <a:pt x="645" y="43"/>
                </a:lnTo>
                <a:lnTo>
                  <a:pt x="633" y="35"/>
                </a:lnTo>
                <a:lnTo>
                  <a:pt x="620" y="27"/>
                </a:lnTo>
                <a:lnTo>
                  <a:pt x="607" y="21"/>
                </a:lnTo>
                <a:lnTo>
                  <a:pt x="593" y="16"/>
                </a:lnTo>
                <a:lnTo>
                  <a:pt x="580" y="11"/>
                </a:lnTo>
                <a:lnTo>
                  <a:pt x="567" y="7"/>
                </a:lnTo>
                <a:lnTo>
                  <a:pt x="553" y="4"/>
                </a:lnTo>
                <a:lnTo>
                  <a:pt x="538" y="2"/>
                </a:lnTo>
                <a:lnTo>
                  <a:pt x="524" y="1"/>
                </a:lnTo>
                <a:lnTo>
                  <a:pt x="509" y="0"/>
                </a:lnTo>
                <a:lnTo>
                  <a:pt x="509" y="0"/>
                </a:lnTo>
                <a:lnTo>
                  <a:pt x="494" y="1"/>
                </a:lnTo>
                <a:lnTo>
                  <a:pt x="480" y="2"/>
                </a:lnTo>
                <a:lnTo>
                  <a:pt x="466" y="4"/>
                </a:lnTo>
                <a:lnTo>
                  <a:pt x="452" y="7"/>
                </a:lnTo>
                <a:lnTo>
                  <a:pt x="438" y="10"/>
                </a:lnTo>
                <a:lnTo>
                  <a:pt x="424" y="16"/>
                </a:lnTo>
                <a:lnTo>
                  <a:pt x="411" y="21"/>
                </a:lnTo>
                <a:lnTo>
                  <a:pt x="397" y="27"/>
                </a:lnTo>
                <a:lnTo>
                  <a:pt x="384" y="34"/>
                </a:lnTo>
                <a:lnTo>
                  <a:pt x="372" y="43"/>
                </a:lnTo>
                <a:lnTo>
                  <a:pt x="359" y="51"/>
                </a:lnTo>
                <a:lnTo>
                  <a:pt x="348" y="60"/>
                </a:lnTo>
                <a:lnTo>
                  <a:pt x="336" y="70"/>
                </a:lnTo>
                <a:lnTo>
                  <a:pt x="325" y="81"/>
                </a:lnTo>
                <a:lnTo>
                  <a:pt x="314" y="93"/>
                </a:lnTo>
                <a:lnTo>
                  <a:pt x="304" y="105"/>
                </a:lnTo>
                <a:lnTo>
                  <a:pt x="304" y="105"/>
                </a:lnTo>
                <a:lnTo>
                  <a:pt x="294" y="118"/>
                </a:lnTo>
                <a:lnTo>
                  <a:pt x="285" y="130"/>
                </a:lnTo>
                <a:lnTo>
                  <a:pt x="277" y="144"/>
                </a:lnTo>
                <a:lnTo>
                  <a:pt x="269" y="158"/>
                </a:lnTo>
                <a:lnTo>
                  <a:pt x="262" y="172"/>
                </a:lnTo>
                <a:lnTo>
                  <a:pt x="255" y="187"/>
                </a:lnTo>
                <a:lnTo>
                  <a:pt x="249" y="202"/>
                </a:lnTo>
                <a:lnTo>
                  <a:pt x="244" y="217"/>
                </a:lnTo>
                <a:lnTo>
                  <a:pt x="238" y="233"/>
                </a:lnTo>
                <a:lnTo>
                  <a:pt x="234" y="250"/>
                </a:lnTo>
                <a:lnTo>
                  <a:pt x="231" y="266"/>
                </a:lnTo>
                <a:lnTo>
                  <a:pt x="227" y="282"/>
                </a:lnTo>
                <a:lnTo>
                  <a:pt x="225" y="299"/>
                </a:lnTo>
                <a:lnTo>
                  <a:pt x="223" y="315"/>
                </a:lnTo>
                <a:lnTo>
                  <a:pt x="223" y="332"/>
                </a:lnTo>
                <a:lnTo>
                  <a:pt x="222" y="349"/>
                </a:lnTo>
                <a:lnTo>
                  <a:pt x="222" y="349"/>
                </a:lnTo>
                <a:lnTo>
                  <a:pt x="223" y="368"/>
                </a:lnTo>
                <a:lnTo>
                  <a:pt x="224" y="386"/>
                </a:lnTo>
                <a:lnTo>
                  <a:pt x="225" y="403"/>
                </a:lnTo>
                <a:lnTo>
                  <a:pt x="229" y="420"/>
                </a:lnTo>
                <a:lnTo>
                  <a:pt x="232" y="437"/>
                </a:lnTo>
                <a:lnTo>
                  <a:pt x="235" y="453"/>
                </a:lnTo>
                <a:lnTo>
                  <a:pt x="239" y="470"/>
                </a:lnTo>
                <a:lnTo>
                  <a:pt x="245" y="486"/>
                </a:lnTo>
                <a:lnTo>
                  <a:pt x="251" y="502"/>
                </a:lnTo>
                <a:lnTo>
                  <a:pt x="256" y="517"/>
                </a:lnTo>
                <a:lnTo>
                  <a:pt x="264" y="531"/>
                </a:lnTo>
                <a:lnTo>
                  <a:pt x="271" y="546"/>
                </a:lnTo>
                <a:lnTo>
                  <a:pt x="279" y="559"/>
                </a:lnTo>
                <a:lnTo>
                  <a:pt x="288" y="573"/>
                </a:lnTo>
                <a:lnTo>
                  <a:pt x="297" y="585"/>
                </a:lnTo>
                <a:lnTo>
                  <a:pt x="306" y="597"/>
                </a:lnTo>
                <a:lnTo>
                  <a:pt x="317" y="609"/>
                </a:lnTo>
                <a:lnTo>
                  <a:pt x="326" y="620"/>
                </a:lnTo>
                <a:lnTo>
                  <a:pt x="337" y="630"/>
                </a:lnTo>
                <a:lnTo>
                  <a:pt x="349" y="640"/>
                </a:lnTo>
                <a:lnTo>
                  <a:pt x="361" y="649"/>
                </a:lnTo>
                <a:lnTo>
                  <a:pt x="372" y="657"/>
                </a:lnTo>
                <a:lnTo>
                  <a:pt x="384" y="665"/>
                </a:lnTo>
                <a:lnTo>
                  <a:pt x="397" y="672"/>
                </a:lnTo>
                <a:lnTo>
                  <a:pt x="410" y="679"/>
                </a:lnTo>
                <a:lnTo>
                  <a:pt x="424" y="684"/>
                </a:lnTo>
                <a:lnTo>
                  <a:pt x="437" y="688"/>
                </a:lnTo>
                <a:lnTo>
                  <a:pt x="451" y="693"/>
                </a:lnTo>
                <a:lnTo>
                  <a:pt x="465" y="696"/>
                </a:lnTo>
                <a:lnTo>
                  <a:pt x="480" y="698"/>
                </a:lnTo>
                <a:lnTo>
                  <a:pt x="494" y="699"/>
                </a:lnTo>
                <a:lnTo>
                  <a:pt x="509" y="700"/>
                </a:lnTo>
                <a:lnTo>
                  <a:pt x="509" y="700"/>
                </a:lnTo>
                <a:close/>
                <a:moveTo>
                  <a:pt x="509" y="64"/>
                </a:moveTo>
                <a:lnTo>
                  <a:pt x="509" y="64"/>
                </a:lnTo>
                <a:lnTo>
                  <a:pt x="520" y="64"/>
                </a:lnTo>
                <a:lnTo>
                  <a:pt x="531" y="65"/>
                </a:lnTo>
                <a:lnTo>
                  <a:pt x="543" y="67"/>
                </a:lnTo>
                <a:lnTo>
                  <a:pt x="554" y="69"/>
                </a:lnTo>
                <a:lnTo>
                  <a:pt x="564" y="73"/>
                </a:lnTo>
                <a:lnTo>
                  <a:pt x="575" y="77"/>
                </a:lnTo>
                <a:lnTo>
                  <a:pt x="585" y="81"/>
                </a:lnTo>
                <a:lnTo>
                  <a:pt x="596" y="87"/>
                </a:lnTo>
                <a:lnTo>
                  <a:pt x="615" y="98"/>
                </a:lnTo>
                <a:lnTo>
                  <a:pt x="633" y="112"/>
                </a:lnTo>
                <a:lnTo>
                  <a:pt x="650" y="129"/>
                </a:lnTo>
                <a:lnTo>
                  <a:pt x="666" y="148"/>
                </a:lnTo>
                <a:lnTo>
                  <a:pt x="680" y="168"/>
                </a:lnTo>
                <a:lnTo>
                  <a:pt x="693" y="190"/>
                </a:lnTo>
                <a:lnTo>
                  <a:pt x="704" y="213"/>
                </a:lnTo>
                <a:lnTo>
                  <a:pt x="714" y="239"/>
                </a:lnTo>
                <a:lnTo>
                  <a:pt x="721" y="265"/>
                </a:lnTo>
                <a:lnTo>
                  <a:pt x="726" y="293"/>
                </a:lnTo>
                <a:lnTo>
                  <a:pt x="730" y="320"/>
                </a:lnTo>
                <a:lnTo>
                  <a:pt x="731" y="349"/>
                </a:lnTo>
                <a:lnTo>
                  <a:pt x="731" y="349"/>
                </a:lnTo>
                <a:lnTo>
                  <a:pt x="730" y="379"/>
                </a:lnTo>
                <a:lnTo>
                  <a:pt x="726" y="407"/>
                </a:lnTo>
                <a:lnTo>
                  <a:pt x="721" y="435"/>
                </a:lnTo>
                <a:lnTo>
                  <a:pt x="714" y="461"/>
                </a:lnTo>
                <a:lnTo>
                  <a:pt x="704" y="486"/>
                </a:lnTo>
                <a:lnTo>
                  <a:pt x="693" y="509"/>
                </a:lnTo>
                <a:lnTo>
                  <a:pt x="680" y="532"/>
                </a:lnTo>
                <a:lnTo>
                  <a:pt x="666" y="552"/>
                </a:lnTo>
                <a:lnTo>
                  <a:pt x="650" y="570"/>
                </a:lnTo>
                <a:lnTo>
                  <a:pt x="633" y="588"/>
                </a:lnTo>
                <a:lnTo>
                  <a:pt x="615" y="602"/>
                </a:lnTo>
                <a:lnTo>
                  <a:pt x="596" y="613"/>
                </a:lnTo>
                <a:lnTo>
                  <a:pt x="585" y="619"/>
                </a:lnTo>
                <a:lnTo>
                  <a:pt x="575" y="623"/>
                </a:lnTo>
                <a:lnTo>
                  <a:pt x="564" y="627"/>
                </a:lnTo>
                <a:lnTo>
                  <a:pt x="554" y="630"/>
                </a:lnTo>
                <a:lnTo>
                  <a:pt x="543" y="633"/>
                </a:lnTo>
                <a:lnTo>
                  <a:pt x="531" y="635"/>
                </a:lnTo>
                <a:lnTo>
                  <a:pt x="520" y="636"/>
                </a:lnTo>
                <a:lnTo>
                  <a:pt x="509" y="636"/>
                </a:lnTo>
                <a:lnTo>
                  <a:pt x="509" y="636"/>
                </a:lnTo>
                <a:lnTo>
                  <a:pt x="497" y="636"/>
                </a:lnTo>
                <a:lnTo>
                  <a:pt x="486" y="635"/>
                </a:lnTo>
                <a:lnTo>
                  <a:pt x="474" y="633"/>
                </a:lnTo>
                <a:lnTo>
                  <a:pt x="464" y="630"/>
                </a:lnTo>
                <a:lnTo>
                  <a:pt x="453" y="627"/>
                </a:lnTo>
                <a:lnTo>
                  <a:pt x="442" y="623"/>
                </a:lnTo>
                <a:lnTo>
                  <a:pt x="432" y="619"/>
                </a:lnTo>
                <a:lnTo>
                  <a:pt x="422" y="613"/>
                </a:lnTo>
                <a:lnTo>
                  <a:pt x="402" y="602"/>
                </a:lnTo>
                <a:lnTo>
                  <a:pt x="384" y="588"/>
                </a:lnTo>
                <a:lnTo>
                  <a:pt x="367" y="570"/>
                </a:lnTo>
                <a:lnTo>
                  <a:pt x="351" y="552"/>
                </a:lnTo>
                <a:lnTo>
                  <a:pt x="337" y="532"/>
                </a:lnTo>
                <a:lnTo>
                  <a:pt x="324" y="509"/>
                </a:lnTo>
                <a:lnTo>
                  <a:pt x="313" y="486"/>
                </a:lnTo>
                <a:lnTo>
                  <a:pt x="304" y="461"/>
                </a:lnTo>
                <a:lnTo>
                  <a:pt x="296" y="435"/>
                </a:lnTo>
                <a:lnTo>
                  <a:pt x="291" y="407"/>
                </a:lnTo>
                <a:lnTo>
                  <a:pt x="288" y="379"/>
                </a:lnTo>
                <a:lnTo>
                  <a:pt x="285" y="349"/>
                </a:lnTo>
                <a:lnTo>
                  <a:pt x="285" y="349"/>
                </a:lnTo>
                <a:lnTo>
                  <a:pt x="288" y="320"/>
                </a:lnTo>
                <a:lnTo>
                  <a:pt x="291" y="293"/>
                </a:lnTo>
                <a:lnTo>
                  <a:pt x="296" y="265"/>
                </a:lnTo>
                <a:lnTo>
                  <a:pt x="304" y="239"/>
                </a:lnTo>
                <a:lnTo>
                  <a:pt x="313" y="213"/>
                </a:lnTo>
                <a:lnTo>
                  <a:pt x="324" y="190"/>
                </a:lnTo>
                <a:lnTo>
                  <a:pt x="337" y="168"/>
                </a:lnTo>
                <a:lnTo>
                  <a:pt x="351" y="148"/>
                </a:lnTo>
                <a:lnTo>
                  <a:pt x="367" y="129"/>
                </a:lnTo>
                <a:lnTo>
                  <a:pt x="384" y="112"/>
                </a:lnTo>
                <a:lnTo>
                  <a:pt x="402" y="98"/>
                </a:lnTo>
                <a:lnTo>
                  <a:pt x="422" y="87"/>
                </a:lnTo>
                <a:lnTo>
                  <a:pt x="432" y="81"/>
                </a:lnTo>
                <a:lnTo>
                  <a:pt x="442" y="77"/>
                </a:lnTo>
                <a:lnTo>
                  <a:pt x="453" y="73"/>
                </a:lnTo>
                <a:lnTo>
                  <a:pt x="464" y="69"/>
                </a:lnTo>
                <a:lnTo>
                  <a:pt x="474" y="67"/>
                </a:lnTo>
                <a:lnTo>
                  <a:pt x="486" y="65"/>
                </a:lnTo>
                <a:lnTo>
                  <a:pt x="497" y="64"/>
                </a:lnTo>
                <a:lnTo>
                  <a:pt x="509" y="64"/>
                </a:lnTo>
                <a:lnTo>
                  <a:pt x="509" y="64"/>
                </a:lnTo>
                <a:close/>
                <a:moveTo>
                  <a:pt x="731" y="636"/>
                </a:moveTo>
                <a:lnTo>
                  <a:pt x="731" y="636"/>
                </a:lnTo>
                <a:lnTo>
                  <a:pt x="725" y="637"/>
                </a:lnTo>
                <a:lnTo>
                  <a:pt x="719" y="639"/>
                </a:lnTo>
                <a:lnTo>
                  <a:pt x="714" y="641"/>
                </a:lnTo>
                <a:lnTo>
                  <a:pt x="709" y="645"/>
                </a:lnTo>
                <a:lnTo>
                  <a:pt x="705" y="650"/>
                </a:lnTo>
                <a:lnTo>
                  <a:pt x="702" y="655"/>
                </a:lnTo>
                <a:lnTo>
                  <a:pt x="700" y="662"/>
                </a:lnTo>
                <a:lnTo>
                  <a:pt x="700" y="668"/>
                </a:lnTo>
                <a:lnTo>
                  <a:pt x="700" y="668"/>
                </a:lnTo>
                <a:lnTo>
                  <a:pt x="700" y="674"/>
                </a:lnTo>
                <a:lnTo>
                  <a:pt x="702" y="680"/>
                </a:lnTo>
                <a:lnTo>
                  <a:pt x="705" y="685"/>
                </a:lnTo>
                <a:lnTo>
                  <a:pt x="709" y="691"/>
                </a:lnTo>
                <a:lnTo>
                  <a:pt x="714" y="694"/>
                </a:lnTo>
                <a:lnTo>
                  <a:pt x="719" y="697"/>
                </a:lnTo>
                <a:lnTo>
                  <a:pt x="725" y="699"/>
                </a:lnTo>
                <a:lnTo>
                  <a:pt x="731" y="700"/>
                </a:lnTo>
                <a:lnTo>
                  <a:pt x="731" y="700"/>
                </a:lnTo>
                <a:lnTo>
                  <a:pt x="754" y="701"/>
                </a:lnTo>
                <a:lnTo>
                  <a:pt x="776" y="705"/>
                </a:lnTo>
                <a:lnTo>
                  <a:pt x="797" y="710"/>
                </a:lnTo>
                <a:lnTo>
                  <a:pt x="818" y="717"/>
                </a:lnTo>
                <a:lnTo>
                  <a:pt x="837" y="727"/>
                </a:lnTo>
                <a:lnTo>
                  <a:pt x="855" y="738"/>
                </a:lnTo>
                <a:lnTo>
                  <a:pt x="872" y="751"/>
                </a:lnTo>
                <a:lnTo>
                  <a:pt x="888" y="765"/>
                </a:lnTo>
                <a:lnTo>
                  <a:pt x="903" y="781"/>
                </a:lnTo>
                <a:lnTo>
                  <a:pt x="915" y="798"/>
                </a:lnTo>
                <a:lnTo>
                  <a:pt x="927" y="816"/>
                </a:lnTo>
                <a:lnTo>
                  <a:pt x="937" y="835"/>
                </a:lnTo>
                <a:lnTo>
                  <a:pt x="944" y="856"/>
                </a:lnTo>
                <a:lnTo>
                  <a:pt x="950" y="877"/>
                </a:lnTo>
                <a:lnTo>
                  <a:pt x="953" y="900"/>
                </a:lnTo>
                <a:lnTo>
                  <a:pt x="954" y="922"/>
                </a:lnTo>
                <a:lnTo>
                  <a:pt x="954" y="922"/>
                </a:lnTo>
                <a:lnTo>
                  <a:pt x="953" y="929"/>
                </a:lnTo>
                <a:lnTo>
                  <a:pt x="952" y="935"/>
                </a:lnTo>
                <a:lnTo>
                  <a:pt x="949" y="941"/>
                </a:lnTo>
                <a:lnTo>
                  <a:pt x="944" y="945"/>
                </a:lnTo>
                <a:lnTo>
                  <a:pt x="940" y="949"/>
                </a:lnTo>
                <a:lnTo>
                  <a:pt x="935" y="951"/>
                </a:lnTo>
                <a:lnTo>
                  <a:pt x="928" y="953"/>
                </a:lnTo>
                <a:lnTo>
                  <a:pt x="922" y="954"/>
                </a:lnTo>
                <a:lnTo>
                  <a:pt x="96" y="954"/>
                </a:lnTo>
                <a:lnTo>
                  <a:pt x="96" y="954"/>
                </a:lnTo>
                <a:lnTo>
                  <a:pt x="89" y="953"/>
                </a:lnTo>
                <a:lnTo>
                  <a:pt x="83" y="951"/>
                </a:lnTo>
                <a:lnTo>
                  <a:pt x="77" y="949"/>
                </a:lnTo>
                <a:lnTo>
                  <a:pt x="73" y="945"/>
                </a:lnTo>
                <a:lnTo>
                  <a:pt x="69" y="941"/>
                </a:lnTo>
                <a:lnTo>
                  <a:pt x="65" y="935"/>
                </a:lnTo>
                <a:lnTo>
                  <a:pt x="64" y="929"/>
                </a:lnTo>
                <a:lnTo>
                  <a:pt x="63" y="922"/>
                </a:lnTo>
                <a:lnTo>
                  <a:pt x="63" y="922"/>
                </a:lnTo>
                <a:lnTo>
                  <a:pt x="64" y="900"/>
                </a:lnTo>
                <a:lnTo>
                  <a:pt x="68" y="877"/>
                </a:lnTo>
                <a:lnTo>
                  <a:pt x="73" y="856"/>
                </a:lnTo>
                <a:lnTo>
                  <a:pt x="81" y="835"/>
                </a:lnTo>
                <a:lnTo>
                  <a:pt x="90" y="816"/>
                </a:lnTo>
                <a:lnTo>
                  <a:pt x="101" y="798"/>
                </a:lnTo>
                <a:lnTo>
                  <a:pt x="114" y="781"/>
                </a:lnTo>
                <a:lnTo>
                  <a:pt x="129" y="765"/>
                </a:lnTo>
                <a:lnTo>
                  <a:pt x="145" y="751"/>
                </a:lnTo>
                <a:lnTo>
                  <a:pt x="162" y="738"/>
                </a:lnTo>
                <a:lnTo>
                  <a:pt x="180" y="727"/>
                </a:lnTo>
                <a:lnTo>
                  <a:pt x="200" y="717"/>
                </a:lnTo>
                <a:lnTo>
                  <a:pt x="220" y="710"/>
                </a:lnTo>
                <a:lnTo>
                  <a:pt x="241" y="705"/>
                </a:lnTo>
                <a:lnTo>
                  <a:pt x="263" y="701"/>
                </a:lnTo>
                <a:lnTo>
                  <a:pt x="285" y="700"/>
                </a:lnTo>
                <a:lnTo>
                  <a:pt x="285" y="700"/>
                </a:lnTo>
                <a:lnTo>
                  <a:pt x="292" y="699"/>
                </a:lnTo>
                <a:lnTo>
                  <a:pt x="298" y="697"/>
                </a:lnTo>
                <a:lnTo>
                  <a:pt x="304" y="694"/>
                </a:lnTo>
                <a:lnTo>
                  <a:pt x="308" y="691"/>
                </a:lnTo>
                <a:lnTo>
                  <a:pt x="312" y="685"/>
                </a:lnTo>
                <a:lnTo>
                  <a:pt x="315" y="680"/>
                </a:lnTo>
                <a:lnTo>
                  <a:pt x="318" y="674"/>
                </a:lnTo>
                <a:lnTo>
                  <a:pt x="318" y="668"/>
                </a:lnTo>
                <a:lnTo>
                  <a:pt x="318" y="668"/>
                </a:lnTo>
                <a:lnTo>
                  <a:pt x="318" y="662"/>
                </a:lnTo>
                <a:lnTo>
                  <a:pt x="315" y="655"/>
                </a:lnTo>
                <a:lnTo>
                  <a:pt x="312" y="650"/>
                </a:lnTo>
                <a:lnTo>
                  <a:pt x="308" y="645"/>
                </a:lnTo>
                <a:lnTo>
                  <a:pt x="304" y="641"/>
                </a:lnTo>
                <a:lnTo>
                  <a:pt x="298" y="639"/>
                </a:lnTo>
                <a:lnTo>
                  <a:pt x="292" y="637"/>
                </a:lnTo>
                <a:lnTo>
                  <a:pt x="285" y="636"/>
                </a:lnTo>
                <a:lnTo>
                  <a:pt x="285" y="636"/>
                </a:lnTo>
                <a:lnTo>
                  <a:pt x="271" y="637"/>
                </a:lnTo>
                <a:lnTo>
                  <a:pt x="256" y="638"/>
                </a:lnTo>
                <a:lnTo>
                  <a:pt x="243" y="639"/>
                </a:lnTo>
                <a:lnTo>
                  <a:pt x="229" y="642"/>
                </a:lnTo>
                <a:lnTo>
                  <a:pt x="215" y="645"/>
                </a:lnTo>
                <a:lnTo>
                  <a:pt x="201" y="649"/>
                </a:lnTo>
                <a:lnTo>
                  <a:pt x="188" y="653"/>
                </a:lnTo>
                <a:lnTo>
                  <a:pt x="175" y="658"/>
                </a:lnTo>
                <a:lnTo>
                  <a:pt x="162" y="665"/>
                </a:lnTo>
                <a:lnTo>
                  <a:pt x="149" y="670"/>
                </a:lnTo>
                <a:lnTo>
                  <a:pt x="137" y="678"/>
                </a:lnTo>
                <a:lnTo>
                  <a:pt x="126" y="685"/>
                </a:lnTo>
                <a:lnTo>
                  <a:pt x="115" y="693"/>
                </a:lnTo>
                <a:lnTo>
                  <a:pt x="104" y="701"/>
                </a:lnTo>
                <a:lnTo>
                  <a:pt x="93" y="711"/>
                </a:lnTo>
                <a:lnTo>
                  <a:pt x="84" y="720"/>
                </a:lnTo>
                <a:lnTo>
                  <a:pt x="74" y="730"/>
                </a:lnTo>
                <a:lnTo>
                  <a:pt x="65" y="740"/>
                </a:lnTo>
                <a:lnTo>
                  <a:pt x="57" y="751"/>
                </a:lnTo>
                <a:lnTo>
                  <a:pt x="48" y="762"/>
                </a:lnTo>
                <a:lnTo>
                  <a:pt x="41" y="774"/>
                </a:lnTo>
                <a:lnTo>
                  <a:pt x="34" y="786"/>
                </a:lnTo>
                <a:lnTo>
                  <a:pt x="28" y="798"/>
                </a:lnTo>
                <a:lnTo>
                  <a:pt x="23" y="811"/>
                </a:lnTo>
                <a:lnTo>
                  <a:pt x="17" y="824"/>
                </a:lnTo>
                <a:lnTo>
                  <a:pt x="13" y="838"/>
                </a:lnTo>
                <a:lnTo>
                  <a:pt x="9" y="850"/>
                </a:lnTo>
                <a:lnTo>
                  <a:pt x="5" y="864"/>
                </a:lnTo>
                <a:lnTo>
                  <a:pt x="3" y="878"/>
                </a:lnTo>
                <a:lnTo>
                  <a:pt x="1" y="893"/>
                </a:lnTo>
                <a:lnTo>
                  <a:pt x="0" y="907"/>
                </a:lnTo>
                <a:lnTo>
                  <a:pt x="0" y="922"/>
                </a:lnTo>
                <a:lnTo>
                  <a:pt x="0" y="922"/>
                </a:lnTo>
                <a:lnTo>
                  <a:pt x="0" y="932"/>
                </a:lnTo>
                <a:lnTo>
                  <a:pt x="2" y="942"/>
                </a:lnTo>
                <a:lnTo>
                  <a:pt x="4" y="950"/>
                </a:lnTo>
                <a:lnTo>
                  <a:pt x="8" y="960"/>
                </a:lnTo>
                <a:lnTo>
                  <a:pt x="11" y="967"/>
                </a:lnTo>
                <a:lnTo>
                  <a:pt x="16" y="976"/>
                </a:lnTo>
                <a:lnTo>
                  <a:pt x="21" y="983"/>
                </a:lnTo>
                <a:lnTo>
                  <a:pt x="28" y="990"/>
                </a:lnTo>
                <a:lnTo>
                  <a:pt x="34" y="996"/>
                </a:lnTo>
                <a:lnTo>
                  <a:pt x="42" y="1002"/>
                </a:lnTo>
                <a:lnTo>
                  <a:pt x="49" y="1006"/>
                </a:lnTo>
                <a:lnTo>
                  <a:pt x="58" y="1010"/>
                </a:lnTo>
                <a:lnTo>
                  <a:pt x="67" y="1014"/>
                </a:lnTo>
                <a:lnTo>
                  <a:pt x="76" y="1016"/>
                </a:lnTo>
                <a:lnTo>
                  <a:pt x="86" y="1017"/>
                </a:lnTo>
                <a:lnTo>
                  <a:pt x="96" y="1018"/>
                </a:lnTo>
                <a:lnTo>
                  <a:pt x="922" y="1018"/>
                </a:lnTo>
                <a:lnTo>
                  <a:pt x="922" y="1018"/>
                </a:lnTo>
                <a:lnTo>
                  <a:pt x="931" y="1017"/>
                </a:lnTo>
                <a:lnTo>
                  <a:pt x="941" y="1016"/>
                </a:lnTo>
                <a:lnTo>
                  <a:pt x="951" y="1014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2"/>
                </a:lnTo>
                <a:lnTo>
                  <a:pt x="983" y="996"/>
                </a:lnTo>
                <a:lnTo>
                  <a:pt x="989" y="990"/>
                </a:lnTo>
                <a:lnTo>
                  <a:pt x="996" y="983"/>
                </a:lnTo>
                <a:lnTo>
                  <a:pt x="1001" y="976"/>
                </a:lnTo>
                <a:lnTo>
                  <a:pt x="1006" y="967"/>
                </a:lnTo>
                <a:lnTo>
                  <a:pt x="1010" y="960"/>
                </a:lnTo>
                <a:lnTo>
                  <a:pt x="1013" y="950"/>
                </a:lnTo>
                <a:lnTo>
                  <a:pt x="1015" y="942"/>
                </a:lnTo>
                <a:lnTo>
                  <a:pt x="1017" y="932"/>
                </a:lnTo>
                <a:lnTo>
                  <a:pt x="1017" y="922"/>
                </a:lnTo>
                <a:lnTo>
                  <a:pt x="1017" y="922"/>
                </a:lnTo>
                <a:lnTo>
                  <a:pt x="1017" y="907"/>
                </a:lnTo>
                <a:lnTo>
                  <a:pt x="1016" y="893"/>
                </a:lnTo>
                <a:lnTo>
                  <a:pt x="1014" y="878"/>
                </a:lnTo>
                <a:lnTo>
                  <a:pt x="1012" y="864"/>
                </a:lnTo>
                <a:lnTo>
                  <a:pt x="1009" y="850"/>
                </a:lnTo>
                <a:lnTo>
                  <a:pt x="1004" y="838"/>
                </a:lnTo>
                <a:lnTo>
                  <a:pt x="1000" y="824"/>
                </a:lnTo>
                <a:lnTo>
                  <a:pt x="995" y="811"/>
                </a:lnTo>
                <a:lnTo>
                  <a:pt x="989" y="798"/>
                </a:lnTo>
                <a:lnTo>
                  <a:pt x="983" y="786"/>
                </a:lnTo>
                <a:lnTo>
                  <a:pt x="976" y="774"/>
                </a:lnTo>
                <a:lnTo>
                  <a:pt x="969" y="762"/>
                </a:lnTo>
                <a:lnTo>
                  <a:pt x="960" y="751"/>
                </a:lnTo>
                <a:lnTo>
                  <a:pt x="952" y="740"/>
                </a:lnTo>
                <a:lnTo>
                  <a:pt x="943" y="730"/>
                </a:lnTo>
                <a:lnTo>
                  <a:pt x="933" y="720"/>
                </a:lnTo>
                <a:lnTo>
                  <a:pt x="924" y="711"/>
                </a:lnTo>
                <a:lnTo>
                  <a:pt x="913" y="701"/>
                </a:lnTo>
                <a:lnTo>
                  <a:pt x="902" y="693"/>
                </a:lnTo>
                <a:lnTo>
                  <a:pt x="892" y="685"/>
                </a:lnTo>
                <a:lnTo>
                  <a:pt x="880" y="678"/>
                </a:lnTo>
                <a:lnTo>
                  <a:pt x="868" y="670"/>
                </a:lnTo>
                <a:lnTo>
                  <a:pt x="855" y="665"/>
                </a:lnTo>
                <a:lnTo>
                  <a:pt x="842" y="658"/>
                </a:lnTo>
                <a:lnTo>
                  <a:pt x="829" y="653"/>
                </a:lnTo>
                <a:lnTo>
                  <a:pt x="817" y="649"/>
                </a:lnTo>
                <a:lnTo>
                  <a:pt x="803" y="645"/>
                </a:lnTo>
                <a:lnTo>
                  <a:pt x="789" y="642"/>
                </a:lnTo>
                <a:lnTo>
                  <a:pt x="775" y="639"/>
                </a:lnTo>
                <a:lnTo>
                  <a:pt x="761" y="638"/>
                </a:lnTo>
                <a:lnTo>
                  <a:pt x="746" y="637"/>
                </a:lnTo>
                <a:lnTo>
                  <a:pt x="731" y="636"/>
                </a:lnTo>
                <a:lnTo>
                  <a:pt x="731" y="6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" name="Rectangle 36"/>
          <p:cNvSpPr/>
          <p:nvPr/>
        </p:nvSpPr>
        <p:spPr bwMode="auto">
          <a:xfrm>
            <a:off x="2322835" y="368328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5C700"/>
                </a:solidFill>
                <a:cs typeface="+mn-ea"/>
                <a:sym typeface="+mn-lt"/>
              </a:rPr>
              <a:t>ID</a:t>
            </a:r>
            <a:endParaRPr lang="zh-CN" altLang="en-US" sz="24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1427396" y="4492285"/>
            <a:ext cx="709140" cy="703757"/>
            <a:chOff x="1519941" y="1526621"/>
            <a:chExt cx="1664898" cy="1664898"/>
          </a:xfrm>
        </p:grpSpPr>
        <p:sp>
          <p:nvSpPr>
            <p:cNvPr id="6" name="椭圆 2"/>
            <p:cNvSpPr/>
            <p:nvPr/>
          </p:nvSpPr>
          <p:spPr>
            <a:xfrm>
              <a:off x="1519941" y="1526621"/>
              <a:ext cx="1664898" cy="1664898"/>
            </a:xfrm>
            <a:prstGeom prst="ellipse">
              <a:avLst/>
            </a:prstGeom>
            <a:solidFill>
              <a:srgbClr val="F5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" name="Freeform 10"/>
            <p:cNvSpPr>
              <a:spLocks noEditPoints="1"/>
            </p:cNvSpPr>
            <p:nvPr/>
          </p:nvSpPr>
          <p:spPr bwMode="auto">
            <a:xfrm>
              <a:off x="1902333" y="1849483"/>
              <a:ext cx="900113" cy="1019175"/>
            </a:xfrm>
            <a:custGeom>
              <a:avLst/>
              <a:gdLst>
                <a:gd name="T0" fmla="*/ 41 w 706"/>
                <a:gd name="T1" fmla="*/ 680 h 800"/>
                <a:gd name="T2" fmla="*/ 39 w 706"/>
                <a:gd name="T3" fmla="*/ 273 h 800"/>
                <a:gd name="T4" fmla="*/ 243 w 706"/>
                <a:gd name="T5" fmla="*/ 109 h 800"/>
                <a:gd name="T6" fmla="*/ 237 w 706"/>
                <a:gd name="T7" fmla="*/ 90 h 800"/>
                <a:gd name="T8" fmla="*/ 545 w 706"/>
                <a:gd name="T9" fmla="*/ 40 h 800"/>
                <a:gd name="T10" fmla="*/ 600 w 706"/>
                <a:gd name="T11" fmla="*/ 95 h 800"/>
                <a:gd name="T12" fmla="*/ 640 w 706"/>
                <a:gd name="T13" fmla="*/ 231 h 800"/>
                <a:gd name="T14" fmla="*/ 611 w 706"/>
                <a:gd name="T15" fmla="*/ 28 h 800"/>
                <a:gd name="T16" fmla="*/ 600 w 706"/>
                <a:gd name="T17" fmla="*/ 17 h 800"/>
                <a:gd name="T18" fmla="*/ 586 w 706"/>
                <a:gd name="T19" fmla="*/ 10 h 800"/>
                <a:gd name="T20" fmla="*/ 570 w 706"/>
                <a:gd name="T21" fmla="*/ 3 h 800"/>
                <a:gd name="T22" fmla="*/ 554 w 706"/>
                <a:gd name="T23" fmla="*/ 0 h 800"/>
                <a:gd name="T24" fmla="*/ 127 w 706"/>
                <a:gd name="T25" fmla="*/ 0 h 800"/>
                <a:gd name="T26" fmla="*/ 122 w 706"/>
                <a:gd name="T27" fmla="*/ 1 h 800"/>
                <a:gd name="T28" fmla="*/ 115 w 706"/>
                <a:gd name="T29" fmla="*/ 4 h 800"/>
                <a:gd name="T30" fmla="*/ 109 w 706"/>
                <a:gd name="T31" fmla="*/ 14 h 800"/>
                <a:gd name="T32" fmla="*/ 0 w 706"/>
                <a:gd name="T33" fmla="*/ 288 h 800"/>
                <a:gd name="T34" fmla="*/ 28 w 706"/>
                <a:gd name="T35" fmla="*/ 732 h 800"/>
                <a:gd name="T36" fmla="*/ 199 w 706"/>
                <a:gd name="T37" fmla="*/ 760 h 800"/>
                <a:gd name="T38" fmla="*/ 94 w 706"/>
                <a:gd name="T39" fmla="*/ 720 h 800"/>
                <a:gd name="T40" fmla="*/ 47 w 706"/>
                <a:gd name="T41" fmla="*/ 693 h 800"/>
                <a:gd name="T42" fmla="*/ 480 w 706"/>
                <a:gd name="T43" fmla="*/ 320 h 800"/>
                <a:gd name="T44" fmla="*/ 146 w 706"/>
                <a:gd name="T45" fmla="*/ 360 h 800"/>
                <a:gd name="T46" fmla="*/ 400 w 706"/>
                <a:gd name="T47" fmla="*/ 413 h 800"/>
                <a:gd name="T48" fmla="*/ 146 w 706"/>
                <a:gd name="T49" fmla="*/ 453 h 800"/>
                <a:gd name="T50" fmla="*/ 400 w 706"/>
                <a:gd name="T51" fmla="*/ 413 h 800"/>
                <a:gd name="T52" fmla="*/ 306 w 706"/>
                <a:gd name="T53" fmla="*/ 547 h 800"/>
                <a:gd name="T54" fmla="*/ 146 w 706"/>
                <a:gd name="T55" fmla="*/ 507 h 800"/>
                <a:gd name="T56" fmla="*/ 146 w 706"/>
                <a:gd name="T57" fmla="*/ 227 h 800"/>
                <a:gd name="T58" fmla="*/ 533 w 706"/>
                <a:gd name="T59" fmla="*/ 267 h 800"/>
                <a:gd name="T60" fmla="*/ 146 w 706"/>
                <a:gd name="T61" fmla="*/ 227 h 800"/>
                <a:gd name="T62" fmla="*/ 339 w 706"/>
                <a:gd name="T63" fmla="*/ 591 h 800"/>
                <a:gd name="T64" fmla="*/ 603 w 706"/>
                <a:gd name="T65" fmla="*/ 337 h 800"/>
                <a:gd name="T66" fmla="*/ 638 w 706"/>
                <a:gd name="T67" fmla="*/ 337 h 800"/>
                <a:gd name="T68" fmla="*/ 693 w 706"/>
                <a:gd name="T69" fmla="*/ 385 h 800"/>
                <a:gd name="T70" fmla="*/ 693 w 706"/>
                <a:gd name="T71" fmla="*/ 450 h 800"/>
                <a:gd name="T72" fmla="*/ 339 w 706"/>
                <a:gd name="T73" fmla="*/ 591 h 800"/>
                <a:gd name="T74" fmla="*/ 270 w 706"/>
                <a:gd name="T75" fmla="*/ 658 h 800"/>
                <a:gd name="T76" fmla="*/ 226 w 706"/>
                <a:gd name="T77" fmla="*/ 800 h 800"/>
                <a:gd name="T78" fmla="*/ 414 w 706"/>
                <a:gd name="T79" fmla="*/ 723 h 800"/>
                <a:gd name="T80" fmla="*/ 594 w 706"/>
                <a:gd name="T81" fmla="*/ 703 h 800"/>
                <a:gd name="T82" fmla="*/ 460 w 706"/>
                <a:gd name="T83" fmla="*/ 719 h 800"/>
                <a:gd name="T84" fmla="*/ 553 w 706"/>
                <a:gd name="T85" fmla="*/ 760 h 800"/>
                <a:gd name="T86" fmla="*/ 653 w 706"/>
                <a:gd name="T87" fmla="*/ 663 h 800"/>
                <a:gd name="T88" fmla="*/ 611 w 706"/>
                <a:gd name="T89" fmla="*/ 587 h 800"/>
                <a:gd name="T90" fmla="*/ 594 w 706"/>
                <a:gd name="T91" fmla="*/ 703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6" h="800">
                  <a:moveTo>
                    <a:pt x="47" y="693"/>
                  </a:moveTo>
                  <a:cubicBezTo>
                    <a:pt x="44" y="689"/>
                    <a:pt x="43" y="684"/>
                    <a:pt x="41" y="680"/>
                  </a:cubicBezTo>
                  <a:cubicBezTo>
                    <a:pt x="40" y="675"/>
                    <a:pt x="39" y="670"/>
                    <a:pt x="39" y="665"/>
                  </a:cubicBezTo>
                  <a:cubicBezTo>
                    <a:pt x="39" y="273"/>
                    <a:pt x="39" y="273"/>
                    <a:pt x="39" y="273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41" y="115"/>
                    <a:pt x="243" y="112"/>
                    <a:pt x="243" y="109"/>
                  </a:cubicBezTo>
                  <a:cubicBezTo>
                    <a:pt x="244" y="105"/>
                    <a:pt x="244" y="102"/>
                    <a:pt x="242" y="98"/>
                  </a:cubicBezTo>
                  <a:cubicBezTo>
                    <a:pt x="241" y="95"/>
                    <a:pt x="239" y="92"/>
                    <a:pt x="237" y="9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545" y="40"/>
                    <a:pt x="545" y="40"/>
                    <a:pt x="545" y="40"/>
                  </a:cubicBezTo>
                  <a:cubicBezTo>
                    <a:pt x="560" y="40"/>
                    <a:pt x="573" y="45"/>
                    <a:pt x="584" y="56"/>
                  </a:cubicBezTo>
                  <a:cubicBezTo>
                    <a:pt x="595" y="67"/>
                    <a:pt x="600" y="80"/>
                    <a:pt x="600" y="95"/>
                  </a:cubicBezTo>
                  <a:cubicBezTo>
                    <a:pt x="600" y="270"/>
                    <a:pt x="600" y="270"/>
                    <a:pt x="600" y="270"/>
                  </a:cubicBezTo>
                  <a:cubicBezTo>
                    <a:pt x="640" y="231"/>
                    <a:pt x="640" y="231"/>
                    <a:pt x="640" y="231"/>
                  </a:cubicBezTo>
                  <a:cubicBezTo>
                    <a:pt x="640" y="95"/>
                    <a:pt x="640" y="95"/>
                    <a:pt x="640" y="95"/>
                  </a:cubicBezTo>
                  <a:cubicBezTo>
                    <a:pt x="640" y="69"/>
                    <a:pt x="630" y="47"/>
                    <a:pt x="611" y="28"/>
                  </a:cubicBezTo>
                  <a:cubicBezTo>
                    <a:pt x="609" y="26"/>
                    <a:pt x="607" y="24"/>
                    <a:pt x="606" y="22"/>
                  </a:cubicBezTo>
                  <a:cubicBezTo>
                    <a:pt x="604" y="21"/>
                    <a:pt x="602" y="19"/>
                    <a:pt x="600" y="17"/>
                  </a:cubicBezTo>
                  <a:cubicBezTo>
                    <a:pt x="592" y="13"/>
                    <a:pt x="592" y="13"/>
                    <a:pt x="592" y="13"/>
                  </a:cubicBezTo>
                  <a:cubicBezTo>
                    <a:pt x="590" y="11"/>
                    <a:pt x="588" y="10"/>
                    <a:pt x="586" y="10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6" y="5"/>
                    <a:pt x="573" y="4"/>
                    <a:pt x="570" y="3"/>
                  </a:cubicBezTo>
                  <a:cubicBezTo>
                    <a:pt x="567" y="2"/>
                    <a:pt x="565" y="2"/>
                    <a:pt x="562" y="1"/>
                  </a:cubicBezTo>
                  <a:cubicBezTo>
                    <a:pt x="559" y="1"/>
                    <a:pt x="557" y="1"/>
                    <a:pt x="554" y="0"/>
                  </a:cubicBezTo>
                  <a:cubicBezTo>
                    <a:pt x="551" y="0"/>
                    <a:pt x="548" y="0"/>
                    <a:pt x="54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0" y="2"/>
                    <a:pt x="118" y="2"/>
                    <a:pt x="118" y="2"/>
                  </a:cubicBezTo>
                  <a:cubicBezTo>
                    <a:pt x="117" y="3"/>
                    <a:pt x="116" y="3"/>
                    <a:pt x="115" y="4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2"/>
                    <a:pt x="109" y="13"/>
                    <a:pt x="109" y="14"/>
                  </a:cubicBezTo>
                  <a:cubicBezTo>
                    <a:pt x="2" y="280"/>
                    <a:pt x="2" y="280"/>
                    <a:pt x="2" y="280"/>
                  </a:cubicBezTo>
                  <a:cubicBezTo>
                    <a:pt x="0" y="283"/>
                    <a:pt x="0" y="285"/>
                    <a:pt x="0" y="288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91"/>
                    <a:pt x="9" y="713"/>
                    <a:pt x="28" y="732"/>
                  </a:cubicBezTo>
                  <a:cubicBezTo>
                    <a:pt x="46" y="751"/>
                    <a:pt x="68" y="760"/>
                    <a:pt x="94" y="760"/>
                  </a:cubicBezTo>
                  <a:cubicBezTo>
                    <a:pt x="199" y="760"/>
                    <a:pt x="199" y="760"/>
                    <a:pt x="199" y="760"/>
                  </a:cubicBezTo>
                  <a:cubicBezTo>
                    <a:pt x="214" y="720"/>
                    <a:pt x="214" y="720"/>
                    <a:pt x="214" y="720"/>
                  </a:cubicBezTo>
                  <a:cubicBezTo>
                    <a:pt x="94" y="720"/>
                    <a:pt x="94" y="720"/>
                    <a:pt x="94" y="720"/>
                  </a:cubicBezTo>
                  <a:cubicBezTo>
                    <a:pt x="79" y="720"/>
                    <a:pt x="66" y="715"/>
                    <a:pt x="56" y="704"/>
                  </a:cubicBezTo>
                  <a:cubicBezTo>
                    <a:pt x="52" y="700"/>
                    <a:pt x="50" y="696"/>
                    <a:pt x="47" y="693"/>
                  </a:cubicBezTo>
                  <a:close/>
                  <a:moveTo>
                    <a:pt x="146" y="320"/>
                  </a:moveTo>
                  <a:cubicBezTo>
                    <a:pt x="480" y="320"/>
                    <a:pt x="480" y="320"/>
                    <a:pt x="480" y="320"/>
                  </a:cubicBezTo>
                  <a:cubicBezTo>
                    <a:pt x="480" y="360"/>
                    <a:pt x="480" y="360"/>
                    <a:pt x="480" y="360"/>
                  </a:cubicBezTo>
                  <a:cubicBezTo>
                    <a:pt x="146" y="360"/>
                    <a:pt x="146" y="360"/>
                    <a:pt x="146" y="360"/>
                  </a:cubicBezTo>
                  <a:cubicBezTo>
                    <a:pt x="146" y="320"/>
                    <a:pt x="146" y="320"/>
                    <a:pt x="146" y="320"/>
                  </a:cubicBezTo>
                  <a:close/>
                  <a:moveTo>
                    <a:pt x="400" y="413"/>
                  </a:moveTo>
                  <a:cubicBezTo>
                    <a:pt x="400" y="453"/>
                    <a:pt x="400" y="453"/>
                    <a:pt x="400" y="453"/>
                  </a:cubicBezTo>
                  <a:cubicBezTo>
                    <a:pt x="146" y="453"/>
                    <a:pt x="146" y="453"/>
                    <a:pt x="146" y="453"/>
                  </a:cubicBezTo>
                  <a:cubicBezTo>
                    <a:pt x="146" y="413"/>
                    <a:pt x="146" y="413"/>
                    <a:pt x="146" y="413"/>
                  </a:cubicBezTo>
                  <a:lnTo>
                    <a:pt x="400" y="413"/>
                  </a:lnTo>
                  <a:close/>
                  <a:moveTo>
                    <a:pt x="306" y="507"/>
                  </a:moveTo>
                  <a:cubicBezTo>
                    <a:pt x="306" y="547"/>
                    <a:pt x="306" y="547"/>
                    <a:pt x="306" y="547"/>
                  </a:cubicBezTo>
                  <a:cubicBezTo>
                    <a:pt x="146" y="547"/>
                    <a:pt x="146" y="547"/>
                    <a:pt x="146" y="547"/>
                  </a:cubicBezTo>
                  <a:cubicBezTo>
                    <a:pt x="146" y="507"/>
                    <a:pt x="146" y="507"/>
                    <a:pt x="146" y="507"/>
                  </a:cubicBezTo>
                  <a:lnTo>
                    <a:pt x="306" y="507"/>
                  </a:lnTo>
                  <a:close/>
                  <a:moveTo>
                    <a:pt x="146" y="227"/>
                  </a:moveTo>
                  <a:cubicBezTo>
                    <a:pt x="533" y="227"/>
                    <a:pt x="533" y="227"/>
                    <a:pt x="533" y="227"/>
                  </a:cubicBezTo>
                  <a:cubicBezTo>
                    <a:pt x="533" y="267"/>
                    <a:pt x="533" y="267"/>
                    <a:pt x="533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6" y="227"/>
                    <a:pt x="146" y="227"/>
                    <a:pt x="146" y="227"/>
                  </a:cubicBezTo>
                  <a:cubicBezTo>
                    <a:pt x="146" y="227"/>
                    <a:pt x="146" y="227"/>
                    <a:pt x="146" y="227"/>
                  </a:cubicBezTo>
                  <a:close/>
                  <a:moveTo>
                    <a:pt x="339" y="591"/>
                  </a:moveTo>
                  <a:cubicBezTo>
                    <a:pt x="588" y="347"/>
                    <a:pt x="588" y="347"/>
                    <a:pt x="588" y="347"/>
                  </a:cubicBezTo>
                  <a:cubicBezTo>
                    <a:pt x="592" y="342"/>
                    <a:pt x="597" y="339"/>
                    <a:pt x="603" y="337"/>
                  </a:cubicBezTo>
                  <a:cubicBezTo>
                    <a:pt x="609" y="334"/>
                    <a:pt x="615" y="333"/>
                    <a:pt x="621" y="333"/>
                  </a:cubicBezTo>
                  <a:cubicBezTo>
                    <a:pt x="627" y="333"/>
                    <a:pt x="632" y="335"/>
                    <a:pt x="638" y="337"/>
                  </a:cubicBezTo>
                  <a:cubicBezTo>
                    <a:pt x="644" y="339"/>
                    <a:pt x="649" y="343"/>
                    <a:pt x="653" y="347"/>
                  </a:cubicBezTo>
                  <a:cubicBezTo>
                    <a:pt x="693" y="385"/>
                    <a:pt x="693" y="385"/>
                    <a:pt x="693" y="385"/>
                  </a:cubicBezTo>
                  <a:cubicBezTo>
                    <a:pt x="702" y="394"/>
                    <a:pt x="706" y="405"/>
                    <a:pt x="706" y="418"/>
                  </a:cubicBezTo>
                  <a:cubicBezTo>
                    <a:pt x="706" y="430"/>
                    <a:pt x="702" y="441"/>
                    <a:pt x="693" y="450"/>
                  </a:cubicBezTo>
                  <a:cubicBezTo>
                    <a:pt x="443" y="695"/>
                    <a:pt x="443" y="695"/>
                    <a:pt x="443" y="695"/>
                  </a:cubicBezTo>
                  <a:lnTo>
                    <a:pt x="339" y="591"/>
                  </a:lnTo>
                  <a:close/>
                  <a:moveTo>
                    <a:pt x="310" y="619"/>
                  </a:moveTo>
                  <a:cubicBezTo>
                    <a:pt x="270" y="658"/>
                    <a:pt x="270" y="658"/>
                    <a:pt x="270" y="658"/>
                  </a:cubicBezTo>
                  <a:cubicBezTo>
                    <a:pt x="232" y="782"/>
                    <a:pt x="232" y="782"/>
                    <a:pt x="232" y="782"/>
                  </a:cubicBezTo>
                  <a:cubicBezTo>
                    <a:pt x="226" y="800"/>
                    <a:pt x="226" y="800"/>
                    <a:pt x="226" y="800"/>
                  </a:cubicBezTo>
                  <a:cubicBezTo>
                    <a:pt x="377" y="760"/>
                    <a:pt x="377" y="760"/>
                    <a:pt x="377" y="760"/>
                  </a:cubicBezTo>
                  <a:cubicBezTo>
                    <a:pt x="414" y="723"/>
                    <a:pt x="414" y="723"/>
                    <a:pt x="414" y="723"/>
                  </a:cubicBezTo>
                  <a:lnTo>
                    <a:pt x="310" y="619"/>
                  </a:lnTo>
                  <a:close/>
                  <a:moveTo>
                    <a:pt x="594" y="703"/>
                  </a:moveTo>
                  <a:cubicBezTo>
                    <a:pt x="583" y="714"/>
                    <a:pt x="569" y="719"/>
                    <a:pt x="553" y="719"/>
                  </a:cubicBezTo>
                  <a:cubicBezTo>
                    <a:pt x="460" y="719"/>
                    <a:pt x="460" y="719"/>
                    <a:pt x="460" y="719"/>
                  </a:cubicBezTo>
                  <a:cubicBezTo>
                    <a:pt x="440" y="760"/>
                    <a:pt x="440" y="760"/>
                    <a:pt x="440" y="760"/>
                  </a:cubicBezTo>
                  <a:cubicBezTo>
                    <a:pt x="553" y="760"/>
                    <a:pt x="553" y="760"/>
                    <a:pt x="553" y="760"/>
                  </a:cubicBezTo>
                  <a:cubicBezTo>
                    <a:pt x="580" y="760"/>
                    <a:pt x="604" y="750"/>
                    <a:pt x="624" y="731"/>
                  </a:cubicBezTo>
                  <a:cubicBezTo>
                    <a:pt x="643" y="712"/>
                    <a:pt x="653" y="689"/>
                    <a:pt x="653" y="663"/>
                  </a:cubicBezTo>
                  <a:cubicBezTo>
                    <a:pt x="653" y="547"/>
                    <a:pt x="653" y="547"/>
                    <a:pt x="653" y="547"/>
                  </a:cubicBezTo>
                  <a:cubicBezTo>
                    <a:pt x="611" y="587"/>
                    <a:pt x="611" y="587"/>
                    <a:pt x="611" y="587"/>
                  </a:cubicBezTo>
                  <a:cubicBezTo>
                    <a:pt x="611" y="663"/>
                    <a:pt x="611" y="663"/>
                    <a:pt x="611" y="663"/>
                  </a:cubicBezTo>
                  <a:cubicBezTo>
                    <a:pt x="611" y="678"/>
                    <a:pt x="605" y="692"/>
                    <a:pt x="594" y="7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8" name="Rectangle 36"/>
          <p:cNvSpPr/>
          <p:nvPr/>
        </p:nvSpPr>
        <p:spPr bwMode="auto">
          <a:xfrm>
            <a:off x="2322835" y="4613897"/>
            <a:ext cx="2528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5C700"/>
                </a:solidFill>
                <a:cs typeface="+mn-ea"/>
                <a:sym typeface="+mn-lt"/>
              </a:rPr>
              <a:t>TÊN SẢN PHẨM</a:t>
            </a:r>
            <a:endParaRPr lang="zh-CN" altLang="en-US" sz="24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16" name="Rectangle 36"/>
          <p:cNvSpPr/>
          <p:nvPr/>
        </p:nvSpPr>
        <p:spPr bwMode="auto">
          <a:xfrm>
            <a:off x="7183587" y="3683286"/>
            <a:ext cx="2414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NƠI SẢN XUẤT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椭圆 9"/>
          <p:cNvSpPr/>
          <p:nvPr/>
        </p:nvSpPr>
        <p:spPr>
          <a:xfrm>
            <a:off x="1427396" y="5431679"/>
            <a:ext cx="709140" cy="703757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8" name="Freeform 110"/>
          <p:cNvSpPr>
            <a:spLocks/>
          </p:cNvSpPr>
          <p:nvPr/>
        </p:nvSpPr>
        <p:spPr bwMode="auto">
          <a:xfrm>
            <a:off x="1626719" y="5622210"/>
            <a:ext cx="323850" cy="323850"/>
          </a:xfrm>
          <a:custGeom>
            <a:avLst/>
            <a:gdLst>
              <a:gd name="T0" fmla="*/ 279 w 1017"/>
              <a:gd name="T1" fmla="*/ 354 h 1017"/>
              <a:gd name="T2" fmla="*/ 241 w 1017"/>
              <a:gd name="T3" fmla="*/ 577 h 1017"/>
              <a:gd name="T4" fmla="*/ 453 w 1017"/>
              <a:gd name="T5" fmla="*/ 779 h 1017"/>
              <a:gd name="T6" fmla="*/ 703 w 1017"/>
              <a:gd name="T7" fmla="*/ 702 h 1017"/>
              <a:gd name="T8" fmla="*/ 779 w 1017"/>
              <a:gd name="T9" fmla="*/ 452 h 1017"/>
              <a:gd name="T10" fmla="*/ 563 w 1017"/>
              <a:gd name="T11" fmla="*/ 238 h 1017"/>
              <a:gd name="T12" fmla="*/ 322 w 1017"/>
              <a:gd name="T13" fmla="*/ 609 h 1017"/>
              <a:gd name="T14" fmla="*/ 426 w 1017"/>
              <a:gd name="T15" fmla="*/ 312 h 1017"/>
              <a:gd name="T16" fmla="*/ 711 w 1017"/>
              <a:gd name="T17" fmla="*/ 445 h 1017"/>
              <a:gd name="T18" fmla="*/ 550 w 1017"/>
              <a:gd name="T19" fmla="*/ 716 h 1017"/>
              <a:gd name="T20" fmla="*/ 913 w 1017"/>
              <a:gd name="T21" fmla="*/ 533 h 1017"/>
              <a:gd name="T22" fmla="*/ 972 w 1017"/>
              <a:gd name="T23" fmla="*/ 421 h 1017"/>
              <a:gd name="T24" fmla="*/ 985 w 1017"/>
              <a:gd name="T25" fmla="*/ 290 h 1017"/>
              <a:gd name="T26" fmla="*/ 883 w 1017"/>
              <a:gd name="T27" fmla="*/ 246 h 1017"/>
              <a:gd name="T28" fmla="*/ 770 w 1017"/>
              <a:gd name="T29" fmla="*/ 190 h 1017"/>
              <a:gd name="T30" fmla="*/ 788 w 1017"/>
              <a:gd name="T31" fmla="*/ 73 h 1017"/>
              <a:gd name="T32" fmla="*/ 611 w 1017"/>
              <a:gd name="T33" fmla="*/ 5 h 1017"/>
              <a:gd name="T34" fmla="*/ 533 w 1017"/>
              <a:gd name="T35" fmla="*/ 104 h 1017"/>
              <a:gd name="T36" fmla="*/ 422 w 1017"/>
              <a:gd name="T37" fmla="*/ 44 h 1017"/>
              <a:gd name="T38" fmla="*/ 291 w 1017"/>
              <a:gd name="T39" fmla="*/ 32 h 1017"/>
              <a:gd name="T40" fmla="*/ 247 w 1017"/>
              <a:gd name="T41" fmla="*/ 134 h 1017"/>
              <a:gd name="T42" fmla="*/ 190 w 1017"/>
              <a:gd name="T43" fmla="*/ 245 h 1017"/>
              <a:gd name="T44" fmla="*/ 73 w 1017"/>
              <a:gd name="T45" fmla="*/ 227 h 1017"/>
              <a:gd name="T46" fmla="*/ 5 w 1017"/>
              <a:gd name="T47" fmla="*/ 404 h 1017"/>
              <a:gd name="T48" fmla="*/ 104 w 1017"/>
              <a:gd name="T49" fmla="*/ 484 h 1017"/>
              <a:gd name="T50" fmla="*/ 44 w 1017"/>
              <a:gd name="T51" fmla="*/ 594 h 1017"/>
              <a:gd name="T52" fmla="*/ 32 w 1017"/>
              <a:gd name="T53" fmla="*/ 725 h 1017"/>
              <a:gd name="T54" fmla="*/ 134 w 1017"/>
              <a:gd name="T55" fmla="*/ 770 h 1017"/>
              <a:gd name="T56" fmla="*/ 246 w 1017"/>
              <a:gd name="T57" fmla="*/ 826 h 1017"/>
              <a:gd name="T58" fmla="*/ 227 w 1017"/>
              <a:gd name="T59" fmla="*/ 943 h 1017"/>
              <a:gd name="T60" fmla="*/ 400 w 1017"/>
              <a:gd name="T61" fmla="*/ 1014 h 1017"/>
              <a:gd name="T62" fmla="*/ 468 w 1017"/>
              <a:gd name="T63" fmla="*/ 918 h 1017"/>
              <a:gd name="T64" fmla="*/ 588 w 1017"/>
              <a:gd name="T65" fmla="*/ 957 h 1017"/>
              <a:gd name="T66" fmla="*/ 691 w 1017"/>
              <a:gd name="T67" fmla="*/ 999 h 1017"/>
              <a:gd name="T68" fmla="*/ 776 w 1017"/>
              <a:gd name="T69" fmla="*/ 898 h 1017"/>
              <a:gd name="T70" fmla="*/ 811 w 1017"/>
              <a:gd name="T71" fmla="*/ 776 h 1017"/>
              <a:gd name="T72" fmla="*/ 937 w 1017"/>
              <a:gd name="T73" fmla="*/ 790 h 1017"/>
              <a:gd name="T74" fmla="*/ 1014 w 1017"/>
              <a:gd name="T75" fmla="*/ 618 h 1017"/>
              <a:gd name="T76" fmla="*/ 816 w 1017"/>
              <a:gd name="T77" fmla="*/ 707 h 1017"/>
              <a:gd name="T78" fmla="*/ 702 w 1017"/>
              <a:gd name="T79" fmla="*/ 852 h 1017"/>
              <a:gd name="T80" fmla="*/ 596 w 1017"/>
              <a:gd name="T81" fmla="*/ 873 h 1017"/>
              <a:gd name="T82" fmla="*/ 411 w 1017"/>
              <a:gd name="T83" fmla="*/ 881 h 1017"/>
              <a:gd name="T84" fmla="*/ 313 w 1017"/>
              <a:gd name="T85" fmla="*/ 840 h 1017"/>
              <a:gd name="T86" fmla="*/ 161 w 1017"/>
              <a:gd name="T87" fmla="*/ 701 h 1017"/>
              <a:gd name="T88" fmla="*/ 143 w 1017"/>
              <a:gd name="T89" fmla="*/ 596 h 1017"/>
              <a:gd name="T90" fmla="*/ 136 w 1017"/>
              <a:gd name="T91" fmla="*/ 411 h 1017"/>
              <a:gd name="T92" fmla="*/ 176 w 1017"/>
              <a:gd name="T93" fmla="*/ 314 h 1017"/>
              <a:gd name="T94" fmla="*/ 314 w 1017"/>
              <a:gd name="T95" fmla="*/ 165 h 1017"/>
              <a:gd name="T96" fmla="*/ 420 w 1017"/>
              <a:gd name="T97" fmla="*/ 142 h 1017"/>
              <a:gd name="T98" fmla="*/ 605 w 1017"/>
              <a:gd name="T99" fmla="*/ 136 h 1017"/>
              <a:gd name="T100" fmla="*/ 703 w 1017"/>
              <a:gd name="T101" fmla="*/ 176 h 1017"/>
              <a:gd name="T102" fmla="*/ 855 w 1017"/>
              <a:gd name="T103" fmla="*/ 314 h 1017"/>
              <a:gd name="T104" fmla="*/ 873 w 1017"/>
              <a:gd name="T105" fmla="*/ 420 h 1017"/>
              <a:gd name="T106" fmla="*/ 881 w 1017"/>
              <a:gd name="T107" fmla="*/ 605 h 1017"/>
              <a:gd name="T108" fmla="*/ 449 w 1017"/>
              <a:gd name="T109" fmla="*/ 369 h 1017"/>
              <a:gd name="T110" fmla="*/ 375 w 1017"/>
              <a:gd name="T111" fmla="*/ 580 h 1017"/>
              <a:gd name="T112" fmla="*/ 592 w 1017"/>
              <a:gd name="T113" fmla="*/ 633 h 1017"/>
              <a:gd name="T114" fmla="*/ 624 w 1017"/>
              <a:gd name="T115" fmla="*/ 412 h 1017"/>
              <a:gd name="T116" fmla="*/ 454 w 1017"/>
              <a:gd name="T117" fmla="*/ 531 h 1017"/>
              <a:gd name="T118" fmla="*/ 563 w 1017"/>
              <a:gd name="T119" fmla="*/ 485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17" h="1017">
                <a:moveTo>
                  <a:pt x="508" y="231"/>
                </a:moveTo>
                <a:lnTo>
                  <a:pt x="508" y="231"/>
                </a:lnTo>
                <a:lnTo>
                  <a:pt x="493" y="232"/>
                </a:lnTo>
                <a:lnTo>
                  <a:pt x="479" y="234"/>
                </a:lnTo>
                <a:lnTo>
                  <a:pt x="466" y="235"/>
                </a:lnTo>
                <a:lnTo>
                  <a:pt x="453" y="238"/>
                </a:lnTo>
                <a:lnTo>
                  <a:pt x="439" y="241"/>
                </a:lnTo>
                <a:lnTo>
                  <a:pt x="426" y="244"/>
                </a:lnTo>
                <a:lnTo>
                  <a:pt x="413" y="249"/>
                </a:lnTo>
                <a:lnTo>
                  <a:pt x="401" y="254"/>
                </a:lnTo>
                <a:lnTo>
                  <a:pt x="388" y="259"/>
                </a:lnTo>
                <a:lnTo>
                  <a:pt x="376" y="266"/>
                </a:lnTo>
                <a:lnTo>
                  <a:pt x="365" y="272"/>
                </a:lnTo>
                <a:lnTo>
                  <a:pt x="354" y="279"/>
                </a:lnTo>
                <a:lnTo>
                  <a:pt x="332" y="295"/>
                </a:lnTo>
                <a:lnTo>
                  <a:pt x="313" y="313"/>
                </a:lnTo>
                <a:lnTo>
                  <a:pt x="295" y="332"/>
                </a:lnTo>
                <a:lnTo>
                  <a:pt x="279" y="354"/>
                </a:lnTo>
                <a:lnTo>
                  <a:pt x="272" y="364"/>
                </a:lnTo>
                <a:lnTo>
                  <a:pt x="266" y="376"/>
                </a:lnTo>
                <a:lnTo>
                  <a:pt x="260" y="388"/>
                </a:lnTo>
                <a:lnTo>
                  <a:pt x="254" y="401"/>
                </a:lnTo>
                <a:lnTo>
                  <a:pt x="249" y="413"/>
                </a:lnTo>
                <a:lnTo>
                  <a:pt x="244" y="426"/>
                </a:lnTo>
                <a:lnTo>
                  <a:pt x="241" y="438"/>
                </a:lnTo>
                <a:lnTo>
                  <a:pt x="238" y="452"/>
                </a:lnTo>
                <a:lnTo>
                  <a:pt x="235" y="466"/>
                </a:lnTo>
                <a:lnTo>
                  <a:pt x="234" y="479"/>
                </a:lnTo>
                <a:lnTo>
                  <a:pt x="233" y="493"/>
                </a:lnTo>
                <a:lnTo>
                  <a:pt x="232" y="508"/>
                </a:lnTo>
                <a:lnTo>
                  <a:pt x="232" y="508"/>
                </a:lnTo>
                <a:lnTo>
                  <a:pt x="233" y="522"/>
                </a:lnTo>
                <a:lnTo>
                  <a:pt x="234" y="536"/>
                </a:lnTo>
                <a:lnTo>
                  <a:pt x="235" y="550"/>
                </a:lnTo>
                <a:lnTo>
                  <a:pt x="238" y="563"/>
                </a:lnTo>
                <a:lnTo>
                  <a:pt x="241" y="577"/>
                </a:lnTo>
                <a:lnTo>
                  <a:pt x="244" y="590"/>
                </a:lnTo>
                <a:lnTo>
                  <a:pt x="249" y="603"/>
                </a:lnTo>
                <a:lnTo>
                  <a:pt x="254" y="616"/>
                </a:lnTo>
                <a:lnTo>
                  <a:pt x="260" y="627"/>
                </a:lnTo>
                <a:lnTo>
                  <a:pt x="266" y="639"/>
                </a:lnTo>
                <a:lnTo>
                  <a:pt x="272" y="651"/>
                </a:lnTo>
                <a:lnTo>
                  <a:pt x="279" y="662"/>
                </a:lnTo>
                <a:lnTo>
                  <a:pt x="295" y="683"/>
                </a:lnTo>
                <a:lnTo>
                  <a:pt x="313" y="702"/>
                </a:lnTo>
                <a:lnTo>
                  <a:pt x="332" y="721"/>
                </a:lnTo>
                <a:lnTo>
                  <a:pt x="354" y="737"/>
                </a:lnTo>
                <a:lnTo>
                  <a:pt x="376" y="751"/>
                </a:lnTo>
                <a:lnTo>
                  <a:pt x="388" y="756"/>
                </a:lnTo>
                <a:lnTo>
                  <a:pt x="401" y="763"/>
                </a:lnTo>
                <a:lnTo>
                  <a:pt x="413" y="767"/>
                </a:lnTo>
                <a:lnTo>
                  <a:pt x="426" y="771"/>
                </a:lnTo>
                <a:lnTo>
                  <a:pt x="439" y="775"/>
                </a:lnTo>
                <a:lnTo>
                  <a:pt x="453" y="779"/>
                </a:lnTo>
                <a:lnTo>
                  <a:pt x="466" y="781"/>
                </a:lnTo>
                <a:lnTo>
                  <a:pt x="479" y="783"/>
                </a:lnTo>
                <a:lnTo>
                  <a:pt x="493" y="784"/>
                </a:lnTo>
                <a:lnTo>
                  <a:pt x="508" y="784"/>
                </a:lnTo>
                <a:lnTo>
                  <a:pt x="508" y="784"/>
                </a:lnTo>
                <a:lnTo>
                  <a:pt x="522" y="784"/>
                </a:lnTo>
                <a:lnTo>
                  <a:pt x="536" y="783"/>
                </a:lnTo>
                <a:lnTo>
                  <a:pt x="550" y="781"/>
                </a:lnTo>
                <a:lnTo>
                  <a:pt x="563" y="779"/>
                </a:lnTo>
                <a:lnTo>
                  <a:pt x="577" y="775"/>
                </a:lnTo>
                <a:lnTo>
                  <a:pt x="590" y="771"/>
                </a:lnTo>
                <a:lnTo>
                  <a:pt x="603" y="767"/>
                </a:lnTo>
                <a:lnTo>
                  <a:pt x="616" y="763"/>
                </a:lnTo>
                <a:lnTo>
                  <a:pt x="628" y="756"/>
                </a:lnTo>
                <a:lnTo>
                  <a:pt x="639" y="751"/>
                </a:lnTo>
                <a:lnTo>
                  <a:pt x="662" y="737"/>
                </a:lnTo>
                <a:lnTo>
                  <a:pt x="683" y="721"/>
                </a:lnTo>
                <a:lnTo>
                  <a:pt x="703" y="702"/>
                </a:lnTo>
                <a:lnTo>
                  <a:pt x="721" y="683"/>
                </a:lnTo>
                <a:lnTo>
                  <a:pt x="737" y="662"/>
                </a:lnTo>
                <a:lnTo>
                  <a:pt x="751" y="639"/>
                </a:lnTo>
                <a:lnTo>
                  <a:pt x="756" y="627"/>
                </a:lnTo>
                <a:lnTo>
                  <a:pt x="763" y="616"/>
                </a:lnTo>
                <a:lnTo>
                  <a:pt x="767" y="603"/>
                </a:lnTo>
                <a:lnTo>
                  <a:pt x="771" y="590"/>
                </a:lnTo>
                <a:lnTo>
                  <a:pt x="776" y="577"/>
                </a:lnTo>
                <a:lnTo>
                  <a:pt x="779" y="563"/>
                </a:lnTo>
                <a:lnTo>
                  <a:pt x="781" y="550"/>
                </a:lnTo>
                <a:lnTo>
                  <a:pt x="782" y="536"/>
                </a:lnTo>
                <a:lnTo>
                  <a:pt x="783" y="522"/>
                </a:lnTo>
                <a:lnTo>
                  <a:pt x="784" y="508"/>
                </a:lnTo>
                <a:lnTo>
                  <a:pt x="784" y="508"/>
                </a:lnTo>
                <a:lnTo>
                  <a:pt x="783" y="493"/>
                </a:lnTo>
                <a:lnTo>
                  <a:pt x="782" y="479"/>
                </a:lnTo>
                <a:lnTo>
                  <a:pt x="781" y="466"/>
                </a:lnTo>
                <a:lnTo>
                  <a:pt x="779" y="452"/>
                </a:lnTo>
                <a:lnTo>
                  <a:pt x="776" y="438"/>
                </a:lnTo>
                <a:lnTo>
                  <a:pt x="771" y="426"/>
                </a:lnTo>
                <a:lnTo>
                  <a:pt x="767" y="413"/>
                </a:lnTo>
                <a:lnTo>
                  <a:pt x="763" y="401"/>
                </a:lnTo>
                <a:lnTo>
                  <a:pt x="756" y="388"/>
                </a:lnTo>
                <a:lnTo>
                  <a:pt x="751" y="376"/>
                </a:lnTo>
                <a:lnTo>
                  <a:pt x="737" y="354"/>
                </a:lnTo>
                <a:lnTo>
                  <a:pt x="721" y="332"/>
                </a:lnTo>
                <a:lnTo>
                  <a:pt x="703" y="313"/>
                </a:lnTo>
                <a:lnTo>
                  <a:pt x="683" y="295"/>
                </a:lnTo>
                <a:lnTo>
                  <a:pt x="662" y="279"/>
                </a:lnTo>
                <a:lnTo>
                  <a:pt x="639" y="266"/>
                </a:lnTo>
                <a:lnTo>
                  <a:pt x="628" y="259"/>
                </a:lnTo>
                <a:lnTo>
                  <a:pt x="616" y="254"/>
                </a:lnTo>
                <a:lnTo>
                  <a:pt x="603" y="249"/>
                </a:lnTo>
                <a:lnTo>
                  <a:pt x="590" y="244"/>
                </a:lnTo>
                <a:lnTo>
                  <a:pt x="577" y="241"/>
                </a:lnTo>
                <a:lnTo>
                  <a:pt x="563" y="238"/>
                </a:lnTo>
                <a:lnTo>
                  <a:pt x="550" y="235"/>
                </a:lnTo>
                <a:lnTo>
                  <a:pt x="536" y="234"/>
                </a:lnTo>
                <a:lnTo>
                  <a:pt x="522" y="232"/>
                </a:lnTo>
                <a:lnTo>
                  <a:pt x="508" y="231"/>
                </a:lnTo>
                <a:lnTo>
                  <a:pt x="508" y="231"/>
                </a:lnTo>
                <a:close/>
                <a:moveTo>
                  <a:pt x="508" y="721"/>
                </a:moveTo>
                <a:lnTo>
                  <a:pt x="508" y="721"/>
                </a:lnTo>
                <a:lnTo>
                  <a:pt x="486" y="720"/>
                </a:lnTo>
                <a:lnTo>
                  <a:pt x="466" y="716"/>
                </a:lnTo>
                <a:lnTo>
                  <a:pt x="445" y="711"/>
                </a:lnTo>
                <a:lnTo>
                  <a:pt x="426" y="704"/>
                </a:lnTo>
                <a:lnTo>
                  <a:pt x="407" y="695"/>
                </a:lnTo>
                <a:lnTo>
                  <a:pt x="389" y="684"/>
                </a:lnTo>
                <a:lnTo>
                  <a:pt x="373" y="671"/>
                </a:lnTo>
                <a:lnTo>
                  <a:pt x="358" y="658"/>
                </a:lnTo>
                <a:lnTo>
                  <a:pt x="344" y="642"/>
                </a:lnTo>
                <a:lnTo>
                  <a:pt x="332" y="626"/>
                </a:lnTo>
                <a:lnTo>
                  <a:pt x="322" y="609"/>
                </a:lnTo>
                <a:lnTo>
                  <a:pt x="312" y="591"/>
                </a:lnTo>
                <a:lnTo>
                  <a:pt x="306" y="570"/>
                </a:lnTo>
                <a:lnTo>
                  <a:pt x="300" y="550"/>
                </a:lnTo>
                <a:lnTo>
                  <a:pt x="297" y="530"/>
                </a:lnTo>
                <a:lnTo>
                  <a:pt x="296" y="508"/>
                </a:lnTo>
                <a:lnTo>
                  <a:pt x="296" y="508"/>
                </a:lnTo>
                <a:lnTo>
                  <a:pt x="297" y="486"/>
                </a:lnTo>
                <a:lnTo>
                  <a:pt x="300" y="465"/>
                </a:lnTo>
                <a:lnTo>
                  <a:pt x="306" y="445"/>
                </a:lnTo>
                <a:lnTo>
                  <a:pt x="312" y="426"/>
                </a:lnTo>
                <a:lnTo>
                  <a:pt x="322" y="406"/>
                </a:lnTo>
                <a:lnTo>
                  <a:pt x="332" y="389"/>
                </a:lnTo>
                <a:lnTo>
                  <a:pt x="344" y="373"/>
                </a:lnTo>
                <a:lnTo>
                  <a:pt x="358" y="358"/>
                </a:lnTo>
                <a:lnTo>
                  <a:pt x="373" y="344"/>
                </a:lnTo>
                <a:lnTo>
                  <a:pt x="389" y="332"/>
                </a:lnTo>
                <a:lnTo>
                  <a:pt x="407" y="322"/>
                </a:lnTo>
                <a:lnTo>
                  <a:pt x="426" y="312"/>
                </a:lnTo>
                <a:lnTo>
                  <a:pt x="445" y="305"/>
                </a:lnTo>
                <a:lnTo>
                  <a:pt x="466" y="300"/>
                </a:lnTo>
                <a:lnTo>
                  <a:pt x="486" y="297"/>
                </a:lnTo>
                <a:lnTo>
                  <a:pt x="508" y="296"/>
                </a:lnTo>
                <a:lnTo>
                  <a:pt x="508" y="296"/>
                </a:lnTo>
                <a:lnTo>
                  <a:pt x="530" y="297"/>
                </a:lnTo>
                <a:lnTo>
                  <a:pt x="550" y="300"/>
                </a:lnTo>
                <a:lnTo>
                  <a:pt x="571" y="305"/>
                </a:lnTo>
                <a:lnTo>
                  <a:pt x="591" y="312"/>
                </a:lnTo>
                <a:lnTo>
                  <a:pt x="609" y="322"/>
                </a:lnTo>
                <a:lnTo>
                  <a:pt x="626" y="332"/>
                </a:lnTo>
                <a:lnTo>
                  <a:pt x="643" y="344"/>
                </a:lnTo>
                <a:lnTo>
                  <a:pt x="658" y="358"/>
                </a:lnTo>
                <a:lnTo>
                  <a:pt x="672" y="373"/>
                </a:lnTo>
                <a:lnTo>
                  <a:pt x="684" y="389"/>
                </a:lnTo>
                <a:lnTo>
                  <a:pt x="695" y="406"/>
                </a:lnTo>
                <a:lnTo>
                  <a:pt x="704" y="426"/>
                </a:lnTo>
                <a:lnTo>
                  <a:pt x="711" y="445"/>
                </a:lnTo>
                <a:lnTo>
                  <a:pt x="717" y="465"/>
                </a:lnTo>
                <a:lnTo>
                  <a:pt x="720" y="486"/>
                </a:lnTo>
                <a:lnTo>
                  <a:pt x="721" y="508"/>
                </a:lnTo>
                <a:lnTo>
                  <a:pt x="721" y="508"/>
                </a:lnTo>
                <a:lnTo>
                  <a:pt x="720" y="530"/>
                </a:lnTo>
                <a:lnTo>
                  <a:pt x="717" y="550"/>
                </a:lnTo>
                <a:lnTo>
                  <a:pt x="711" y="570"/>
                </a:lnTo>
                <a:lnTo>
                  <a:pt x="704" y="591"/>
                </a:lnTo>
                <a:lnTo>
                  <a:pt x="695" y="609"/>
                </a:lnTo>
                <a:lnTo>
                  <a:pt x="684" y="626"/>
                </a:lnTo>
                <a:lnTo>
                  <a:pt x="672" y="642"/>
                </a:lnTo>
                <a:lnTo>
                  <a:pt x="658" y="658"/>
                </a:lnTo>
                <a:lnTo>
                  <a:pt x="643" y="671"/>
                </a:lnTo>
                <a:lnTo>
                  <a:pt x="626" y="684"/>
                </a:lnTo>
                <a:lnTo>
                  <a:pt x="609" y="695"/>
                </a:lnTo>
                <a:lnTo>
                  <a:pt x="591" y="704"/>
                </a:lnTo>
                <a:lnTo>
                  <a:pt x="571" y="711"/>
                </a:lnTo>
                <a:lnTo>
                  <a:pt x="550" y="716"/>
                </a:lnTo>
                <a:lnTo>
                  <a:pt x="530" y="720"/>
                </a:lnTo>
                <a:lnTo>
                  <a:pt x="508" y="721"/>
                </a:lnTo>
                <a:lnTo>
                  <a:pt x="508" y="721"/>
                </a:lnTo>
                <a:close/>
                <a:moveTo>
                  <a:pt x="989" y="598"/>
                </a:moveTo>
                <a:lnTo>
                  <a:pt x="989" y="598"/>
                </a:lnTo>
                <a:lnTo>
                  <a:pt x="981" y="596"/>
                </a:lnTo>
                <a:lnTo>
                  <a:pt x="972" y="594"/>
                </a:lnTo>
                <a:lnTo>
                  <a:pt x="964" y="591"/>
                </a:lnTo>
                <a:lnTo>
                  <a:pt x="957" y="588"/>
                </a:lnTo>
                <a:lnTo>
                  <a:pt x="950" y="583"/>
                </a:lnTo>
                <a:lnTo>
                  <a:pt x="944" y="579"/>
                </a:lnTo>
                <a:lnTo>
                  <a:pt x="938" y="574"/>
                </a:lnTo>
                <a:lnTo>
                  <a:pt x="932" y="567"/>
                </a:lnTo>
                <a:lnTo>
                  <a:pt x="927" y="562"/>
                </a:lnTo>
                <a:lnTo>
                  <a:pt x="923" y="554"/>
                </a:lnTo>
                <a:lnTo>
                  <a:pt x="918" y="548"/>
                </a:lnTo>
                <a:lnTo>
                  <a:pt x="915" y="540"/>
                </a:lnTo>
                <a:lnTo>
                  <a:pt x="913" y="533"/>
                </a:lnTo>
                <a:lnTo>
                  <a:pt x="911" y="524"/>
                </a:lnTo>
                <a:lnTo>
                  <a:pt x="910" y="517"/>
                </a:lnTo>
                <a:lnTo>
                  <a:pt x="909" y="508"/>
                </a:lnTo>
                <a:lnTo>
                  <a:pt x="909" y="508"/>
                </a:lnTo>
                <a:lnTo>
                  <a:pt x="910" y="500"/>
                </a:lnTo>
                <a:lnTo>
                  <a:pt x="911" y="491"/>
                </a:lnTo>
                <a:lnTo>
                  <a:pt x="913" y="484"/>
                </a:lnTo>
                <a:lnTo>
                  <a:pt x="915" y="475"/>
                </a:lnTo>
                <a:lnTo>
                  <a:pt x="918" y="469"/>
                </a:lnTo>
                <a:lnTo>
                  <a:pt x="923" y="461"/>
                </a:lnTo>
                <a:lnTo>
                  <a:pt x="927" y="455"/>
                </a:lnTo>
                <a:lnTo>
                  <a:pt x="932" y="448"/>
                </a:lnTo>
                <a:lnTo>
                  <a:pt x="938" y="442"/>
                </a:lnTo>
                <a:lnTo>
                  <a:pt x="944" y="437"/>
                </a:lnTo>
                <a:lnTo>
                  <a:pt x="950" y="432"/>
                </a:lnTo>
                <a:lnTo>
                  <a:pt x="957" y="428"/>
                </a:lnTo>
                <a:lnTo>
                  <a:pt x="964" y="425"/>
                </a:lnTo>
                <a:lnTo>
                  <a:pt x="972" y="421"/>
                </a:lnTo>
                <a:lnTo>
                  <a:pt x="981" y="419"/>
                </a:lnTo>
                <a:lnTo>
                  <a:pt x="989" y="418"/>
                </a:lnTo>
                <a:lnTo>
                  <a:pt x="989" y="418"/>
                </a:lnTo>
                <a:lnTo>
                  <a:pt x="996" y="416"/>
                </a:lnTo>
                <a:lnTo>
                  <a:pt x="1001" y="414"/>
                </a:lnTo>
                <a:lnTo>
                  <a:pt x="1006" y="410"/>
                </a:lnTo>
                <a:lnTo>
                  <a:pt x="1011" y="404"/>
                </a:lnTo>
                <a:lnTo>
                  <a:pt x="1011" y="404"/>
                </a:lnTo>
                <a:lnTo>
                  <a:pt x="1014" y="399"/>
                </a:lnTo>
                <a:lnTo>
                  <a:pt x="1016" y="392"/>
                </a:lnTo>
                <a:lnTo>
                  <a:pt x="1017" y="385"/>
                </a:lnTo>
                <a:lnTo>
                  <a:pt x="1016" y="378"/>
                </a:lnTo>
                <a:lnTo>
                  <a:pt x="1016" y="378"/>
                </a:lnTo>
                <a:lnTo>
                  <a:pt x="1011" y="360"/>
                </a:lnTo>
                <a:lnTo>
                  <a:pt x="1005" y="343"/>
                </a:lnTo>
                <a:lnTo>
                  <a:pt x="999" y="325"/>
                </a:lnTo>
                <a:lnTo>
                  <a:pt x="992" y="308"/>
                </a:lnTo>
                <a:lnTo>
                  <a:pt x="985" y="290"/>
                </a:lnTo>
                <a:lnTo>
                  <a:pt x="976" y="273"/>
                </a:lnTo>
                <a:lnTo>
                  <a:pt x="968" y="257"/>
                </a:lnTo>
                <a:lnTo>
                  <a:pt x="958" y="240"/>
                </a:lnTo>
                <a:lnTo>
                  <a:pt x="958" y="240"/>
                </a:lnTo>
                <a:lnTo>
                  <a:pt x="955" y="235"/>
                </a:lnTo>
                <a:lnTo>
                  <a:pt x="949" y="230"/>
                </a:lnTo>
                <a:lnTo>
                  <a:pt x="943" y="227"/>
                </a:lnTo>
                <a:lnTo>
                  <a:pt x="937" y="225"/>
                </a:lnTo>
                <a:lnTo>
                  <a:pt x="937" y="225"/>
                </a:lnTo>
                <a:lnTo>
                  <a:pt x="930" y="225"/>
                </a:lnTo>
                <a:lnTo>
                  <a:pt x="924" y="226"/>
                </a:lnTo>
                <a:lnTo>
                  <a:pt x="917" y="228"/>
                </a:lnTo>
                <a:lnTo>
                  <a:pt x="912" y="231"/>
                </a:lnTo>
                <a:lnTo>
                  <a:pt x="912" y="231"/>
                </a:lnTo>
                <a:lnTo>
                  <a:pt x="904" y="237"/>
                </a:lnTo>
                <a:lnTo>
                  <a:pt x="898" y="240"/>
                </a:lnTo>
                <a:lnTo>
                  <a:pt x="890" y="243"/>
                </a:lnTo>
                <a:lnTo>
                  <a:pt x="883" y="246"/>
                </a:lnTo>
                <a:lnTo>
                  <a:pt x="874" y="249"/>
                </a:lnTo>
                <a:lnTo>
                  <a:pt x="867" y="250"/>
                </a:lnTo>
                <a:lnTo>
                  <a:pt x="858" y="250"/>
                </a:lnTo>
                <a:lnTo>
                  <a:pt x="851" y="250"/>
                </a:lnTo>
                <a:lnTo>
                  <a:pt x="842" y="249"/>
                </a:lnTo>
                <a:lnTo>
                  <a:pt x="835" y="248"/>
                </a:lnTo>
                <a:lnTo>
                  <a:pt x="826" y="245"/>
                </a:lnTo>
                <a:lnTo>
                  <a:pt x="819" y="242"/>
                </a:lnTo>
                <a:lnTo>
                  <a:pt x="811" y="239"/>
                </a:lnTo>
                <a:lnTo>
                  <a:pt x="805" y="235"/>
                </a:lnTo>
                <a:lnTo>
                  <a:pt x="798" y="229"/>
                </a:lnTo>
                <a:lnTo>
                  <a:pt x="792" y="224"/>
                </a:lnTo>
                <a:lnTo>
                  <a:pt x="792" y="224"/>
                </a:lnTo>
                <a:lnTo>
                  <a:pt x="786" y="217"/>
                </a:lnTo>
                <a:lnTo>
                  <a:pt x="781" y="211"/>
                </a:lnTo>
                <a:lnTo>
                  <a:pt x="777" y="205"/>
                </a:lnTo>
                <a:lnTo>
                  <a:pt x="773" y="197"/>
                </a:lnTo>
                <a:lnTo>
                  <a:pt x="770" y="190"/>
                </a:lnTo>
                <a:lnTo>
                  <a:pt x="768" y="182"/>
                </a:lnTo>
                <a:lnTo>
                  <a:pt x="766" y="173"/>
                </a:lnTo>
                <a:lnTo>
                  <a:pt x="766" y="166"/>
                </a:lnTo>
                <a:lnTo>
                  <a:pt x="765" y="157"/>
                </a:lnTo>
                <a:lnTo>
                  <a:pt x="766" y="150"/>
                </a:lnTo>
                <a:lnTo>
                  <a:pt x="767" y="141"/>
                </a:lnTo>
                <a:lnTo>
                  <a:pt x="769" y="134"/>
                </a:lnTo>
                <a:lnTo>
                  <a:pt x="772" y="126"/>
                </a:lnTo>
                <a:lnTo>
                  <a:pt x="776" y="119"/>
                </a:lnTo>
                <a:lnTo>
                  <a:pt x="780" y="111"/>
                </a:lnTo>
                <a:lnTo>
                  <a:pt x="784" y="105"/>
                </a:lnTo>
                <a:lnTo>
                  <a:pt x="784" y="105"/>
                </a:lnTo>
                <a:lnTo>
                  <a:pt x="787" y="98"/>
                </a:lnTo>
                <a:lnTo>
                  <a:pt x="791" y="92"/>
                </a:lnTo>
                <a:lnTo>
                  <a:pt x="791" y="86"/>
                </a:lnTo>
                <a:lnTo>
                  <a:pt x="791" y="79"/>
                </a:lnTo>
                <a:lnTo>
                  <a:pt x="791" y="79"/>
                </a:lnTo>
                <a:lnTo>
                  <a:pt x="788" y="73"/>
                </a:lnTo>
                <a:lnTo>
                  <a:pt x="785" y="66"/>
                </a:lnTo>
                <a:lnTo>
                  <a:pt x="781" y="62"/>
                </a:lnTo>
                <a:lnTo>
                  <a:pt x="776" y="58"/>
                </a:lnTo>
                <a:lnTo>
                  <a:pt x="776" y="58"/>
                </a:lnTo>
                <a:lnTo>
                  <a:pt x="760" y="48"/>
                </a:lnTo>
                <a:lnTo>
                  <a:pt x="742" y="39"/>
                </a:lnTo>
                <a:lnTo>
                  <a:pt x="726" y="32"/>
                </a:lnTo>
                <a:lnTo>
                  <a:pt x="709" y="24"/>
                </a:lnTo>
                <a:lnTo>
                  <a:pt x="691" y="17"/>
                </a:lnTo>
                <a:lnTo>
                  <a:pt x="674" y="10"/>
                </a:lnTo>
                <a:lnTo>
                  <a:pt x="655" y="5"/>
                </a:lnTo>
                <a:lnTo>
                  <a:pt x="637" y="1"/>
                </a:lnTo>
                <a:lnTo>
                  <a:pt x="637" y="1"/>
                </a:lnTo>
                <a:lnTo>
                  <a:pt x="631" y="0"/>
                </a:lnTo>
                <a:lnTo>
                  <a:pt x="624" y="0"/>
                </a:lnTo>
                <a:lnTo>
                  <a:pt x="618" y="2"/>
                </a:lnTo>
                <a:lnTo>
                  <a:pt x="611" y="5"/>
                </a:lnTo>
                <a:lnTo>
                  <a:pt x="611" y="5"/>
                </a:lnTo>
                <a:lnTo>
                  <a:pt x="606" y="9"/>
                </a:lnTo>
                <a:lnTo>
                  <a:pt x="603" y="15"/>
                </a:lnTo>
                <a:lnTo>
                  <a:pt x="600" y="20"/>
                </a:lnTo>
                <a:lnTo>
                  <a:pt x="597" y="28"/>
                </a:lnTo>
                <a:lnTo>
                  <a:pt x="597" y="28"/>
                </a:lnTo>
                <a:lnTo>
                  <a:pt x="596" y="35"/>
                </a:lnTo>
                <a:lnTo>
                  <a:pt x="594" y="44"/>
                </a:lnTo>
                <a:lnTo>
                  <a:pt x="591" y="51"/>
                </a:lnTo>
                <a:lnTo>
                  <a:pt x="588" y="59"/>
                </a:lnTo>
                <a:lnTo>
                  <a:pt x="584" y="66"/>
                </a:lnTo>
                <a:lnTo>
                  <a:pt x="579" y="73"/>
                </a:lnTo>
                <a:lnTo>
                  <a:pt x="574" y="78"/>
                </a:lnTo>
                <a:lnTo>
                  <a:pt x="567" y="84"/>
                </a:lnTo>
                <a:lnTo>
                  <a:pt x="562" y="89"/>
                </a:lnTo>
                <a:lnTo>
                  <a:pt x="555" y="93"/>
                </a:lnTo>
                <a:lnTo>
                  <a:pt x="548" y="97"/>
                </a:lnTo>
                <a:lnTo>
                  <a:pt x="541" y="101"/>
                </a:lnTo>
                <a:lnTo>
                  <a:pt x="533" y="104"/>
                </a:lnTo>
                <a:lnTo>
                  <a:pt x="525" y="105"/>
                </a:lnTo>
                <a:lnTo>
                  <a:pt x="516" y="106"/>
                </a:lnTo>
                <a:lnTo>
                  <a:pt x="508" y="107"/>
                </a:lnTo>
                <a:lnTo>
                  <a:pt x="508" y="107"/>
                </a:lnTo>
                <a:lnTo>
                  <a:pt x="500" y="106"/>
                </a:lnTo>
                <a:lnTo>
                  <a:pt x="491" y="105"/>
                </a:lnTo>
                <a:lnTo>
                  <a:pt x="484" y="104"/>
                </a:lnTo>
                <a:lnTo>
                  <a:pt x="475" y="101"/>
                </a:lnTo>
                <a:lnTo>
                  <a:pt x="468" y="97"/>
                </a:lnTo>
                <a:lnTo>
                  <a:pt x="461" y="93"/>
                </a:lnTo>
                <a:lnTo>
                  <a:pt x="455" y="89"/>
                </a:lnTo>
                <a:lnTo>
                  <a:pt x="448" y="84"/>
                </a:lnTo>
                <a:lnTo>
                  <a:pt x="442" y="78"/>
                </a:lnTo>
                <a:lnTo>
                  <a:pt x="438" y="73"/>
                </a:lnTo>
                <a:lnTo>
                  <a:pt x="432" y="66"/>
                </a:lnTo>
                <a:lnTo>
                  <a:pt x="428" y="59"/>
                </a:lnTo>
                <a:lnTo>
                  <a:pt x="425" y="51"/>
                </a:lnTo>
                <a:lnTo>
                  <a:pt x="422" y="44"/>
                </a:lnTo>
                <a:lnTo>
                  <a:pt x="419" y="35"/>
                </a:lnTo>
                <a:lnTo>
                  <a:pt x="418" y="28"/>
                </a:lnTo>
                <a:lnTo>
                  <a:pt x="418" y="28"/>
                </a:lnTo>
                <a:lnTo>
                  <a:pt x="416" y="20"/>
                </a:lnTo>
                <a:lnTo>
                  <a:pt x="414" y="15"/>
                </a:lnTo>
                <a:lnTo>
                  <a:pt x="410" y="9"/>
                </a:lnTo>
                <a:lnTo>
                  <a:pt x="404" y="5"/>
                </a:lnTo>
                <a:lnTo>
                  <a:pt x="404" y="5"/>
                </a:lnTo>
                <a:lnTo>
                  <a:pt x="398" y="2"/>
                </a:lnTo>
                <a:lnTo>
                  <a:pt x="393" y="0"/>
                </a:lnTo>
                <a:lnTo>
                  <a:pt x="385" y="0"/>
                </a:lnTo>
                <a:lnTo>
                  <a:pt x="379" y="1"/>
                </a:lnTo>
                <a:lnTo>
                  <a:pt x="379" y="1"/>
                </a:lnTo>
                <a:lnTo>
                  <a:pt x="360" y="5"/>
                </a:lnTo>
                <a:lnTo>
                  <a:pt x="342" y="10"/>
                </a:lnTo>
                <a:lnTo>
                  <a:pt x="325" y="17"/>
                </a:lnTo>
                <a:lnTo>
                  <a:pt x="308" y="24"/>
                </a:lnTo>
                <a:lnTo>
                  <a:pt x="291" y="32"/>
                </a:lnTo>
                <a:lnTo>
                  <a:pt x="273" y="39"/>
                </a:lnTo>
                <a:lnTo>
                  <a:pt x="257" y="48"/>
                </a:lnTo>
                <a:lnTo>
                  <a:pt x="240" y="58"/>
                </a:lnTo>
                <a:lnTo>
                  <a:pt x="240" y="58"/>
                </a:lnTo>
                <a:lnTo>
                  <a:pt x="235" y="62"/>
                </a:lnTo>
                <a:lnTo>
                  <a:pt x="231" y="66"/>
                </a:lnTo>
                <a:lnTo>
                  <a:pt x="227" y="73"/>
                </a:lnTo>
                <a:lnTo>
                  <a:pt x="225" y="79"/>
                </a:lnTo>
                <a:lnTo>
                  <a:pt x="225" y="79"/>
                </a:lnTo>
                <a:lnTo>
                  <a:pt x="225" y="86"/>
                </a:lnTo>
                <a:lnTo>
                  <a:pt x="226" y="92"/>
                </a:lnTo>
                <a:lnTo>
                  <a:pt x="228" y="98"/>
                </a:lnTo>
                <a:lnTo>
                  <a:pt x="232" y="105"/>
                </a:lnTo>
                <a:lnTo>
                  <a:pt x="232" y="105"/>
                </a:lnTo>
                <a:lnTo>
                  <a:pt x="237" y="111"/>
                </a:lnTo>
                <a:lnTo>
                  <a:pt x="240" y="119"/>
                </a:lnTo>
                <a:lnTo>
                  <a:pt x="244" y="126"/>
                </a:lnTo>
                <a:lnTo>
                  <a:pt x="247" y="134"/>
                </a:lnTo>
                <a:lnTo>
                  <a:pt x="249" y="141"/>
                </a:lnTo>
                <a:lnTo>
                  <a:pt x="250" y="150"/>
                </a:lnTo>
                <a:lnTo>
                  <a:pt x="251" y="157"/>
                </a:lnTo>
                <a:lnTo>
                  <a:pt x="251" y="166"/>
                </a:lnTo>
                <a:lnTo>
                  <a:pt x="250" y="173"/>
                </a:lnTo>
                <a:lnTo>
                  <a:pt x="248" y="182"/>
                </a:lnTo>
                <a:lnTo>
                  <a:pt x="246" y="190"/>
                </a:lnTo>
                <a:lnTo>
                  <a:pt x="243" y="197"/>
                </a:lnTo>
                <a:lnTo>
                  <a:pt x="239" y="205"/>
                </a:lnTo>
                <a:lnTo>
                  <a:pt x="235" y="211"/>
                </a:lnTo>
                <a:lnTo>
                  <a:pt x="231" y="217"/>
                </a:lnTo>
                <a:lnTo>
                  <a:pt x="224" y="224"/>
                </a:lnTo>
                <a:lnTo>
                  <a:pt x="224" y="224"/>
                </a:lnTo>
                <a:lnTo>
                  <a:pt x="219" y="229"/>
                </a:lnTo>
                <a:lnTo>
                  <a:pt x="211" y="235"/>
                </a:lnTo>
                <a:lnTo>
                  <a:pt x="205" y="239"/>
                </a:lnTo>
                <a:lnTo>
                  <a:pt x="197" y="242"/>
                </a:lnTo>
                <a:lnTo>
                  <a:pt x="190" y="245"/>
                </a:lnTo>
                <a:lnTo>
                  <a:pt x="182" y="248"/>
                </a:lnTo>
                <a:lnTo>
                  <a:pt x="174" y="249"/>
                </a:lnTo>
                <a:lnTo>
                  <a:pt x="166" y="250"/>
                </a:lnTo>
                <a:lnTo>
                  <a:pt x="158" y="250"/>
                </a:lnTo>
                <a:lnTo>
                  <a:pt x="150" y="250"/>
                </a:lnTo>
                <a:lnTo>
                  <a:pt x="141" y="249"/>
                </a:lnTo>
                <a:lnTo>
                  <a:pt x="134" y="246"/>
                </a:lnTo>
                <a:lnTo>
                  <a:pt x="125" y="243"/>
                </a:lnTo>
                <a:lnTo>
                  <a:pt x="118" y="240"/>
                </a:lnTo>
                <a:lnTo>
                  <a:pt x="111" y="237"/>
                </a:lnTo>
                <a:lnTo>
                  <a:pt x="104" y="231"/>
                </a:lnTo>
                <a:lnTo>
                  <a:pt x="104" y="231"/>
                </a:lnTo>
                <a:lnTo>
                  <a:pt x="99" y="228"/>
                </a:lnTo>
                <a:lnTo>
                  <a:pt x="92" y="226"/>
                </a:lnTo>
                <a:lnTo>
                  <a:pt x="86" y="225"/>
                </a:lnTo>
                <a:lnTo>
                  <a:pt x="79" y="225"/>
                </a:lnTo>
                <a:lnTo>
                  <a:pt x="79" y="225"/>
                </a:lnTo>
                <a:lnTo>
                  <a:pt x="73" y="227"/>
                </a:lnTo>
                <a:lnTo>
                  <a:pt x="66" y="230"/>
                </a:lnTo>
                <a:lnTo>
                  <a:pt x="62" y="235"/>
                </a:lnTo>
                <a:lnTo>
                  <a:pt x="58" y="240"/>
                </a:lnTo>
                <a:lnTo>
                  <a:pt x="58" y="240"/>
                </a:lnTo>
                <a:lnTo>
                  <a:pt x="48" y="257"/>
                </a:lnTo>
                <a:lnTo>
                  <a:pt x="40" y="273"/>
                </a:lnTo>
                <a:lnTo>
                  <a:pt x="32" y="290"/>
                </a:lnTo>
                <a:lnTo>
                  <a:pt x="25" y="308"/>
                </a:lnTo>
                <a:lnTo>
                  <a:pt x="17" y="325"/>
                </a:lnTo>
                <a:lnTo>
                  <a:pt x="11" y="343"/>
                </a:lnTo>
                <a:lnTo>
                  <a:pt x="5" y="360"/>
                </a:lnTo>
                <a:lnTo>
                  <a:pt x="1" y="378"/>
                </a:lnTo>
                <a:lnTo>
                  <a:pt x="1" y="378"/>
                </a:lnTo>
                <a:lnTo>
                  <a:pt x="0" y="385"/>
                </a:lnTo>
                <a:lnTo>
                  <a:pt x="0" y="392"/>
                </a:lnTo>
                <a:lnTo>
                  <a:pt x="2" y="399"/>
                </a:lnTo>
                <a:lnTo>
                  <a:pt x="5" y="404"/>
                </a:lnTo>
                <a:lnTo>
                  <a:pt x="5" y="404"/>
                </a:lnTo>
                <a:lnTo>
                  <a:pt x="10" y="410"/>
                </a:lnTo>
                <a:lnTo>
                  <a:pt x="15" y="414"/>
                </a:lnTo>
                <a:lnTo>
                  <a:pt x="20" y="416"/>
                </a:lnTo>
                <a:lnTo>
                  <a:pt x="28" y="418"/>
                </a:lnTo>
                <a:lnTo>
                  <a:pt x="28" y="418"/>
                </a:lnTo>
                <a:lnTo>
                  <a:pt x="35" y="419"/>
                </a:lnTo>
                <a:lnTo>
                  <a:pt x="44" y="421"/>
                </a:lnTo>
                <a:lnTo>
                  <a:pt x="51" y="425"/>
                </a:lnTo>
                <a:lnTo>
                  <a:pt x="59" y="428"/>
                </a:lnTo>
                <a:lnTo>
                  <a:pt x="66" y="432"/>
                </a:lnTo>
                <a:lnTo>
                  <a:pt x="73" y="437"/>
                </a:lnTo>
                <a:lnTo>
                  <a:pt x="78" y="442"/>
                </a:lnTo>
                <a:lnTo>
                  <a:pt x="85" y="448"/>
                </a:lnTo>
                <a:lnTo>
                  <a:pt x="89" y="455"/>
                </a:lnTo>
                <a:lnTo>
                  <a:pt x="93" y="461"/>
                </a:lnTo>
                <a:lnTo>
                  <a:pt x="97" y="469"/>
                </a:lnTo>
                <a:lnTo>
                  <a:pt x="101" y="475"/>
                </a:lnTo>
                <a:lnTo>
                  <a:pt x="104" y="484"/>
                </a:lnTo>
                <a:lnTo>
                  <a:pt x="105" y="491"/>
                </a:lnTo>
                <a:lnTo>
                  <a:pt x="106" y="500"/>
                </a:lnTo>
                <a:lnTo>
                  <a:pt x="107" y="508"/>
                </a:lnTo>
                <a:lnTo>
                  <a:pt x="107" y="508"/>
                </a:lnTo>
                <a:lnTo>
                  <a:pt x="106" y="517"/>
                </a:lnTo>
                <a:lnTo>
                  <a:pt x="105" y="524"/>
                </a:lnTo>
                <a:lnTo>
                  <a:pt x="104" y="533"/>
                </a:lnTo>
                <a:lnTo>
                  <a:pt x="101" y="540"/>
                </a:lnTo>
                <a:lnTo>
                  <a:pt x="97" y="548"/>
                </a:lnTo>
                <a:lnTo>
                  <a:pt x="93" y="554"/>
                </a:lnTo>
                <a:lnTo>
                  <a:pt x="89" y="562"/>
                </a:lnTo>
                <a:lnTo>
                  <a:pt x="85" y="567"/>
                </a:lnTo>
                <a:lnTo>
                  <a:pt x="78" y="574"/>
                </a:lnTo>
                <a:lnTo>
                  <a:pt x="73" y="579"/>
                </a:lnTo>
                <a:lnTo>
                  <a:pt x="66" y="583"/>
                </a:lnTo>
                <a:lnTo>
                  <a:pt x="59" y="588"/>
                </a:lnTo>
                <a:lnTo>
                  <a:pt x="51" y="591"/>
                </a:lnTo>
                <a:lnTo>
                  <a:pt x="44" y="594"/>
                </a:lnTo>
                <a:lnTo>
                  <a:pt x="35" y="596"/>
                </a:lnTo>
                <a:lnTo>
                  <a:pt x="28" y="598"/>
                </a:lnTo>
                <a:lnTo>
                  <a:pt x="28" y="598"/>
                </a:lnTo>
                <a:lnTo>
                  <a:pt x="20" y="599"/>
                </a:lnTo>
                <a:lnTo>
                  <a:pt x="15" y="603"/>
                </a:lnTo>
                <a:lnTo>
                  <a:pt x="10" y="606"/>
                </a:lnTo>
                <a:lnTo>
                  <a:pt x="5" y="611"/>
                </a:lnTo>
                <a:lnTo>
                  <a:pt x="5" y="611"/>
                </a:lnTo>
                <a:lnTo>
                  <a:pt x="2" y="618"/>
                </a:lnTo>
                <a:lnTo>
                  <a:pt x="0" y="624"/>
                </a:lnTo>
                <a:lnTo>
                  <a:pt x="0" y="631"/>
                </a:lnTo>
                <a:lnTo>
                  <a:pt x="1" y="637"/>
                </a:lnTo>
                <a:lnTo>
                  <a:pt x="1" y="637"/>
                </a:lnTo>
                <a:lnTo>
                  <a:pt x="5" y="655"/>
                </a:lnTo>
                <a:lnTo>
                  <a:pt x="11" y="673"/>
                </a:lnTo>
                <a:lnTo>
                  <a:pt x="17" y="691"/>
                </a:lnTo>
                <a:lnTo>
                  <a:pt x="25" y="708"/>
                </a:lnTo>
                <a:lnTo>
                  <a:pt x="32" y="725"/>
                </a:lnTo>
                <a:lnTo>
                  <a:pt x="40" y="742"/>
                </a:lnTo>
                <a:lnTo>
                  <a:pt x="48" y="759"/>
                </a:lnTo>
                <a:lnTo>
                  <a:pt x="58" y="775"/>
                </a:lnTo>
                <a:lnTo>
                  <a:pt x="58" y="775"/>
                </a:lnTo>
                <a:lnTo>
                  <a:pt x="62" y="781"/>
                </a:lnTo>
                <a:lnTo>
                  <a:pt x="66" y="785"/>
                </a:lnTo>
                <a:lnTo>
                  <a:pt x="73" y="788"/>
                </a:lnTo>
                <a:lnTo>
                  <a:pt x="79" y="790"/>
                </a:lnTo>
                <a:lnTo>
                  <a:pt x="79" y="790"/>
                </a:lnTo>
                <a:lnTo>
                  <a:pt x="86" y="790"/>
                </a:lnTo>
                <a:lnTo>
                  <a:pt x="92" y="790"/>
                </a:lnTo>
                <a:lnTo>
                  <a:pt x="99" y="788"/>
                </a:lnTo>
                <a:lnTo>
                  <a:pt x="104" y="784"/>
                </a:lnTo>
                <a:lnTo>
                  <a:pt x="104" y="784"/>
                </a:lnTo>
                <a:lnTo>
                  <a:pt x="111" y="780"/>
                </a:lnTo>
                <a:lnTo>
                  <a:pt x="118" y="775"/>
                </a:lnTo>
                <a:lnTo>
                  <a:pt x="125" y="772"/>
                </a:lnTo>
                <a:lnTo>
                  <a:pt x="134" y="770"/>
                </a:lnTo>
                <a:lnTo>
                  <a:pt x="141" y="768"/>
                </a:lnTo>
                <a:lnTo>
                  <a:pt x="150" y="767"/>
                </a:lnTo>
                <a:lnTo>
                  <a:pt x="158" y="766"/>
                </a:lnTo>
                <a:lnTo>
                  <a:pt x="166" y="766"/>
                </a:lnTo>
                <a:lnTo>
                  <a:pt x="174" y="767"/>
                </a:lnTo>
                <a:lnTo>
                  <a:pt x="182" y="768"/>
                </a:lnTo>
                <a:lnTo>
                  <a:pt x="190" y="770"/>
                </a:lnTo>
                <a:lnTo>
                  <a:pt x="197" y="773"/>
                </a:lnTo>
                <a:lnTo>
                  <a:pt x="205" y="776"/>
                </a:lnTo>
                <a:lnTo>
                  <a:pt x="211" y="781"/>
                </a:lnTo>
                <a:lnTo>
                  <a:pt x="219" y="786"/>
                </a:lnTo>
                <a:lnTo>
                  <a:pt x="224" y="791"/>
                </a:lnTo>
                <a:lnTo>
                  <a:pt x="224" y="791"/>
                </a:lnTo>
                <a:lnTo>
                  <a:pt x="231" y="798"/>
                </a:lnTo>
                <a:lnTo>
                  <a:pt x="235" y="804"/>
                </a:lnTo>
                <a:lnTo>
                  <a:pt x="239" y="812"/>
                </a:lnTo>
                <a:lnTo>
                  <a:pt x="243" y="818"/>
                </a:lnTo>
                <a:lnTo>
                  <a:pt x="246" y="826"/>
                </a:lnTo>
                <a:lnTo>
                  <a:pt x="248" y="834"/>
                </a:lnTo>
                <a:lnTo>
                  <a:pt x="250" y="842"/>
                </a:lnTo>
                <a:lnTo>
                  <a:pt x="251" y="849"/>
                </a:lnTo>
                <a:lnTo>
                  <a:pt x="251" y="858"/>
                </a:lnTo>
                <a:lnTo>
                  <a:pt x="250" y="866"/>
                </a:lnTo>
                <a:lnTo>
                  <a:pt x="249" y="874"/>
                </a:lnTo>
                <a:lnTo>
                  <a:pt x="247" y="882"/>
                </a:lnTo>
                <a:lnTo>
                  <a:pt x="244" y="890"/>
                </a:lnTo>
                <a:lnTo>
                  <a:pt x="240" y="898"/>
                </a:lnTo>
                <a:lnTo>
                  <a:pt x="237" y="904"/>
                </a:lnTo>
                <a:lnTo>
                  <a:pt x="232" y="912"/>
                </a:lnTo>
                <a:lnTo>
                  <a:pt x="232" y="912"/>
                </a:lnTo>
                <a:lnTo>
                  <a:pt x="228" y="917"/>
                </a:lnTo>
                <a:lnTo>
                  <a:pt x="226" y="923"/>
                </a:lnTo>
                <a:lnTo>
                  <a:pt x="225" y="930"/>
                </a:lnTo>
                <a:lnTo>
                  <a:pt x="225" y="936"/>
                </a:lnTo>
                <a:lnTo>
                  <a:pt x="225" y="936"/>
                </a:lnTo>
                <a:lnTo>
                  <a:pt x="227" y="943"/>
                </a:lnTo>
                <a:lnTo>
                  <a:pt x="231" y="949"/>
                </a:lnTo>
                <a:lnTo>
                  <a:pt x="235" y="955"/>
                </a:lnTo>
                <a:lnTo>
                  <a:pt x="240" y="958"/>
                </a:lnTo>
                <a:lnTo>
                  <a:pt x="240" y="958"/>
                </a:lnTo>
                <a:lnTo>
                  <a:pt x="257" y="967"/>
                </a:lnTo>
                <a:lnTo>
                  <a:pt x="273" y="976"/>
                </a:lnTo>
                <a:lnTo>
                  <a:pt x="291" y="985"/>
                </a:lnTo>
                <a:lnTo>
                  <a:pt x="308" y="992"/>
                </a:lnTo>
                <a:lnTo>
                  <a:pt x="325" y="999"/>
                </a:lnTo>
                <a:lnTo>
                  <a:pt x="342" y="1005"/>
                </a:lnTo>
                <a:lnTo>
                  <a:pt x="360" y="1010"/>
                </a:lnTo>
                <a:lnTo>
                  <a:pt x="379" y="1016"/>
                </a:lnTo>
                <a:lnTo>
                  <a:pt x="379" y="1016"/>
                </a:lnTo>
                <a:lnTo>
                  <a:pt x="386" y="1017"/>
                </a:lnTo>
                <a:lnTo>
                  <a:pt x="386" y="1017"/>
                </a:lnTo>
                <a:lnTo>
                  <a:pt x="391" y="1016"/>
                </a:lnTo>
                <a:lnTo>
                  <a:pt x="396" y="1015"/>
                </a:lnTo>
                <a:lnTo>
                  <a:pt x="400" y="1014"/>
                </a:lnTo>
                <a:lnTo>
                  <a:pt x="404" y="1010"/>
                </a:lnTo>
                <a:lnTo>
                  <a:pt x="404" y="1010"/>
                </a:lnTo>
                <a:lnTo>
                  <a:pt x="410" y="1006"/>
                </a:lnTo>
                <a:lnTo>
                  <a:pt x="414" y="1001"/>
                </a:lnTo>
                <a:lnTo>
                  <a:pt x="416" y="995"/>
                </a:lnTo>
                <a:lnTo>
                  <a:pt x="418" y="989"/>
                </a:lnTo>
                <a:lnTo>
                  <a:pt x="418" y="989"/>
                </a:lnTo>
                <a:lnTo>
                  <a:pt x="419" y="980"/>
                </a:lnTo>
                <a:lnTo>
                  <a:pt x="422" y="972"/>
                </a:lnTo>
                <a:lnTo>
                  <a:pt x="425" y="964"/>
                </a:lnTo>
                <a:lnTo>
                  <a:pt x="428" y="957"/>
                </a:lnTo>
                <a:lnTo>
                  <a:pt x="432" y="950"/>
                </a:lnTo>
                <a:lnTo>
                  <a:pt x="438" y="944"/>
                </a:lnTo>
                <a:lnTo>
                  <a:pt x="442" y="937"/>
                </a:lnTo>
                <a:lnTo>
                  <a:pt x="448" y="932"/>
                </a:lnTo>
                <a:lnTo>
                  <a:pt x="455" y="927"/>
                </a:lnTo>
                <a:lnTo>
                  <a:pt x="461" y="922"/>
                </a:lnTo>
                <a:lnTo>
                  <a:pt x="468" y="918"/>
                </a:lnTo>
                <a:lnTo>
                  <a:pt x="475" y="915"/>
                </a:lnTo>
                <a:lnTo>
                  <a:pt x="484" y="913"/>
                </a:lnTo>
                <a:lnTo>
                  <a:pt x="491" y="911"/>
                </a:lnTo>
                <a:lnTo>
                  <a:pt x="500" y="910"/>
                </a:lnTo>
                <a:lnTo>
                  <a:pt x="508" y="910"/>
                </a:lnTo>
                <a:lnTo>
                  <a:pt x="508" y="910"/>
                </a:lnTo>
                <a:lnTo>
                  <a:pt x="516" y="910"/>
                </a:lnTo>
                <a:lnTo>
                  <a:pt x="525" y="911"/>
                </a:lnTo>
                <a:lnTo>
                  <a:pt x="533" y="913"/>
                </a:lnTo>
                <a:lnTo>
                  <a:pt x="541" y="915"/>
                </a:lnTo>
                <a:lnTo>
                  <a:pt x="548" y="918"/>
                </a:lnTo>
                <a:lnTo>
                  <a:pt x="555" y="922"/>
                </a:lnTo>
                <a:lnTo>
                  <a:pt x="562" y="927"/>
                </a:lnTo>
                <a:lnTo>
                  <a:pt x="567" y="932"/>
                </a:lnTo>
                <a:lnTo>
                  <a:pt x="574" y="937"/>
                </a:lnTo>
                <a:lnTo>
                  <a:pt x="579" y="944"/>
                </a:lnTo>
                <a:lnTo>
                  <a:pt x="584" y="950"/>
                </a:lnTo>
                <a:lnTo>
                  <a:pt x="588" y="957"/>
                </a:lnTo>
                <a:lnTo>
                  <a:pt x="591" y="964"/>
                </a:lnTo>
                <a:lnTo>
                  <a:pt x="594" y="972"/>
                </a:lnTo>
                <a:lnTo>
                  <a:pt x="596" y="980"/>
                </a:lnTo>
                <a:lnTo>
                  <a:pt x="597" y="989"/>
                </a:lnTo>
                <a:lnTo>
                  <a:pt x="597" y="989"/>
                </a:lnTo>
                <a:lnTo>
                  <a:pt x="600" y="995"/>
                </a:lnTo>
                <a:lnTo>
                  <a:pt x="603" y="1001"/>
                </a:lnTo>
                <a:lnTo>
                  <a:pt x="606" y="1006"/>
                </a:lnTo>
                <a:lnTo>
                  <a:pt x="611" y="1010"/>
                </a:lnTo>
                <a:lnTo>
                  <a:pt x="611" y="1010"/>
                </a:lnTo>
                <a:lnTo>
                  <a:pt x="618" y="1014"/>
                </a:lnTo>
                <a:lnTo>
                  <a:pt x="624" y="1016"/>
                </a:lnTo>
                <a:lnTo>
                  <a:pt x="631" y="1017"/>
                </a:lnTo>
                <a:lnTo>
                  <a:pt x="637" y="1016"/>
                </a:lnTo>
                <a:lnTo>
                  <a:pt x="637" y="1016"/>
                </a:lnTo>
                <a:lnTo>
                  <a:pt x="655" y="1010"/>
                </a:lnTo>
                <a:lnTo>
                  <a:pt x="674" y="1005"/>
                </a:lnTo>
                <a:lnTo>
                  <a:pt x="691" y="999"/>
                </a:lnTo>
                <a:lnTo>
                  <a:pt x="708" y="992"/>
                </a:lnTo>
                <a:lnTo>
                  <a:pt x="725" y="985"/>
                </a:lnTo>
                <a:lnTo>
                  <a:pt x="742" y="976"/>
                </a:lnTo>
                <a:lnTo>
                  <a:pt x="760" y="967"/>
                </a:lnTo>
                <a:lnTo>
                  <a:pt x="776" y="958"/>
                </a:lnTo>
                <a:lnTo>
                  <a:pt x="776" y="958"/>
                </a:lnTo>
                <a:lnTo>
                  <a:pt x="781" y="955"/>
                </a:lnTo>
                <a:lnTo>
                  <a:pt x="785" y="949"/>
                </a:lnTo>
                <a:lnTo>
                  <a:pt x="788" y="944"/>
                </a:lnTo>
                <a:lnTo>
                  <a:pt x="791" y="936"/>
                </a:lnTo>
                <a:lnTo>
                  <a:pt x="791" y="936"/>
                </a:lnTo>
                <a:lnTo>
                  <a:pt x="791" y="930"/>
                </a:lnTo>
                <a:lnTo>
                  <a:pt x="791" y="923"/>
                </a:lnTo>
                <a:lnTo>
                  <a:pt x="787" y="917"/>
                </a:lnTo>
                <a:lnTo>
                  <a:pt x="784" y="912"/>
                </a:lnTo>
                <a:lnTo>
                  <a:pt x="784" y="912"/>
                </a:lnTo>
                <a:lnTo>
                  <a:pt x="780" y="904"/>
                </a:lnTo>
                <a:lnTo>
                  <a:pt x="776" y="898"/>
                </a:lnTo>
                <a:lnTo>
                  <a:pt x="772" y="890"/>
                </a:lnTo>
                <a:lnTo>
                  <a:pt x="769" y="882"/>
                </a:lnTo>
                <a:lnTo>
                  <a:pt x="767" y="874"/>
                </a:lnTo>
                <a:lnTo>
                  <a:pt x="766" y="866"/>
                </a:lnTo>
                <a:lnTo>
                  <a:pt x="765" y="858"/>
                </a:lnTo>
                <a:lnTo>
                  <a:pt x="766" y="849"/>
                </a:lnTo>
                <a:lnTo>
                  <a:pt x="766" y="842"/>
                </a:lnTo>
                <a:lnTo>
                  <a:pt x="768" y="834"/>
                </a:lnTo>
                <a:lnTo>
                  <a:pt x="770" y="826"/>
                </a:lnTo>
                <a:lnTo>
                  <a:pt x="773" y="818"/>
                </a:lnTo>
                <a:lnTo>
                  <a:pt x="777" y="812"/>
                </a:lnTo>
                <a:lnTo>
                  <a:pt x="781" y="804"/>
                </a:lnTo>
                <a:lnTo>
                  <a:pt x="786" y="798"/>
                </a:lnTo>
                <a:lnTo>
                  <a:pt x="792" y="791"/>
                </a:lnTo>
                <a:lnTo>
                  <a:pt x="792" y="791"/>
                </a:lnTo>
                <a:lnTo>
                  <a:pt x="798" y="786"/>
                </a:lnTo>
                <a:lnTo>
                  <a:pt x="805" y="781"/>
                </a:lnTo>
                <a:lnTo>
                  <a:pt x="811" y="776"/>
                </a:lnTo>
                <a:lnTo>
                  <a:pt x="819" y="773"/>
                </a:lnTo>
                <a:lnTo>
                  <a:pt x="826" y="770"/>
                </a:lnTo>
                <a:lnTo>
                  <a:pt x="835" y="768"/>
                </a:lnTo>
                <a:lnTo>
                  <a:pt x="842" y="767"/>
                </a:lnTo>
                <a:lnTo>
                  <a:pt x="851" y="766"/>
                </a:lnTo>
                <a:lnTo>
                  <a:pt x="858" y="766"/>
                </a:lnTo>
                <a:lnTo>
                  <a:pt x="867" y="767"/>
                </a:lnTo>
                <a:lnTo>
                  <a:pt x="874" y="768"/>
                </a:lnTo>
                <a:lnTo>
                  <a:pt x="883" y="770"/>
                </a:lnTo>
                <a:lnTo>
                  <a:pt x="890" y="772"/>
                </a:lnTo>
                <a:lnTo>
                  <a:pt x="898" y="775"/>
                </a:lnTo>
                <a:lnTo>
                  <a:pt x="904" y="780"/>
                </a:lnTo>
                <a:lnTo>
                  <a:pt x="912" y="784"/>
                </a:lnTo>
                <a:lnTo>
                  <a:pt x="912" y="784"/>
                </a:lnTo>
                <a:lnTo>
                  <a:pt x="917" y="788"/>
                </a:lnTo>
                <a:lnTo>
                  <a:pt x="924" y="790"/>
                </a:lnTo>
                <a:lnTo>
                  <a:pt x="930" y="790"/>
                </a:lnTo>
                <a:lnTo>
                  <a:pt x="937" y="790"/>
                </a:lnTo>
                <a:lnTo>
                  <a:pt x="937" y="790"/>
                </a:lnTo>
                <a:lnTo>
                  <a:pt x="943" y="788"/>
                </a:lnTo>
                <a:lnTo>
                  <a:pt x="949" y="785"/>
                </a:lnTo>
                <a:lnTo>
                  <a:pt x="955" y="781"/>
                </a:lnTo>
                <a:lnTo>
                  <a:pt x="958" y="775"/>
                </a:lnTo>
                <a:lnTo>
                  <a:pt x="958" y="775"/>
                </a:lnTo>
                <a:lnTo>
                  <a:pt x="968" y="759"/>
                </a:lnTo>
                <a:lnTo>
                  <a:pt x="976" y="742"/>
                </a:lnTo>
                <a:lnTo>
                  <a:pt x="985" y="725"/>
                </a:lnTo>
                <a:lnTo>
                  <a:pt x="992" y="708"/>
                </a:lnTo>
                <a:lnTo>
                  <a:pt x="999" y="691"/>
                </a:lnTo>
                <a:lnTo>
                  <a:pt x="1005" y="673"/>
                </a:lnTo>
                <a:lnTo>
                  <a:pt x="1011" y="655"/>
                </a:lnTo>
                <a:lnTo>
                  <a:pt x="1016" y="637"/>
                </a:lnTo>
                <a:lnTo>
                  <a:pt x="1016" y="637"/>
                </a:lnTo>
                <a:lnTo>
                  <a:pt x="1017" y="631"/>
                </a:lnTo>
                <a:lnTo>
                  <a:pt x="1016" y="624"/>
                </a:lnTo>
                <a:lnTo>
                  <a:pt x="1014" y="618"/>
                </a:lnTo>
                <a:lnTo>
                  <a:pt x="1011" y="611"/>
                </a:lnTo>
                <a:lnTo>
                  <a:pt x="1011" y="611"/>
                </a:lnTo>
                <a:lnTo>
                  <a:pt x="1006" y="606"/>
                </a:lnTo>
                <a:lnTo>
                  <a:pt x="1001" y="603"/>
                </a:lnTo>
                <a:lnTo>
                  <a:pt x="996" y="599"/>
                </a:lnTo>
                <a:lnTo>
                  <a:pt x="989" y="598"/>
                </a:lnTo>
                <a:lnTo>
                  <a:pt x="989" y="598"/>
                </a:lnTo>
                <a:close/>
                <a:moveTo>
                  <a:pt x="919" y="715"/>
                </a:moveTo>
                <a:lnTo>
                  <a:pt x="919" y="715"/>
                </a:lnTo>
                <a:lnTo>
                  <a:pt x="908" y="711"/>
                </a:lnTo>
                <a:lnTo>
                  <a:pt x="897" y="707"/>
                </a:lnTo>
                <a:lnTo>
                  <a:pt x="885" y="705"/>
                </a:lnTo>
                <a:lnTo>
                  <a:pt x="874" y="702"/>
                </a:lnTo>
                <a:lnTo>
                  <a:pt x="863" y="702"/>
                </a:lnTo>
                <a:lnTo>
                  <a:pt x="851" y="702"/>
                </a:lnTo>
                <a:lnTo>
                  <a:pt x="840" y="702"/>
                </a:lnTo>
                <a:lnTo>
                  <a:pt x="828" y="705"/>
                </a:lnTo>
                <a:lnTo>
                  <a:pt x="816" y="707"/>
                </a:lnTo>
                <a:lnTo>
                  <a:pt x="806" y="710"/>
                </a:lnTo>
                <a:lnTo>
                  <a:pt x="795" y="714"/>
                </a:lnTo>
                <a:lnTo>
                  <a:pt x="784" y="720"/>
                </a:lnTo>
                <a:lnTo>
                  <a:pt x="775" y="725"/>
                </a:lnTo>
                <a:lnTo>
                  <a:pt x="765" y="731"/>
                </a:lnTo>
                <a:lnTo>
                  <a:pt x="755" y="739"/>
                </a:lnTo>
                <a:lnTo>
                  <a:pt x="747" y="746"/>
                </a:lnTo>
                <a:lnTo>
                  <a:pt x="747" y="746"/>
                </a:lnTo>
                <a:lnTo>
                  <a:pt x="738" y="755"/>
                </a:lnTo>
                <a:lnTo>
                  <a:pt x="732" y="765"/>
                </a:lnTo>
                <a:lnTo>
                  <a:pt x="724" y="774"/>
                </a:lnTo>
                <a:lnTo>
                  <a:pt x="719" y="785"/>
                </a:lnTo>
                <a:lnTo>
                  <a:pt x="714" y="796"/>
                </a:lnTo>
                <a:lnTo>
                  <a:pt x="710" y="807"/>
                </a:lnTo>
                <a:lnTo>
                  <a:pt x="707" y="817"/>
                </a:lnTo>
                <a:lnTo>
                  <a:pt x="704" y="828"/>
                </a:lnTo>
                <a:lnTo>
                  <a:pt x="703" y="840"/>
                </a:lnTo>
                <a:lnTo>
                  <a:pt x="702" y="852"/>
                </a:lnTo>
                <a:lnTo>
                  <a:pt x="702" y="862"/>
                </a:lnTo>
                <a:lnTo>
                  <a:pt x="703" y="874"/>
                </a:lnTo>
                <a:lnTo>
                  <a:pt x="705" y="886"/>
                </a:lnTo>
                <a:lnTo>
                  <a:pt x="707" y="897"/>
                </a:lnTo>
                <a:lnTo>
                  <a:pt x="711" y="907"/>
                </a:lnTo>
                <a:lnTo>
                  <a:pt x="716" y="919"/>
                </a:lnTo>
                <a:lnTo>
                  <a:pt x="716" y="919"/>
                </a:lnTo>
                <a:lnTo>
                  <a:pt x="684" y="933"/>
                </a:lnTo>
                <a:lnTo>
                  <a:pt x="652" y="945"/>
                </a:lnTo>
                <a:lnTo>
                  <a:pt x="652" y="945"/>
                </a:lnTo>
                <a:lnTo>
                  <a:pt x="648" y="934"/>
                </a:lnTo>
                <a:lnTo>
                  <a:pt x="643" y="923"/>
                </a:lnTo>
                <a:lnTo>
                  <a:pt x="636" y="914"/>
                </a:lnTo>
                <a:lnTo>
                  <a:pt x="630" y="904"/>
                </a:lnTo>
                <a:lnTo>
                  <a:pt x="622" y="896"/>
                </a:lnTo>
                <a:lnTo>
                  <a:pt x="614" y="888"/>
                </a:lnTo>
                <a:lnTo>
                  <a:pt x="605" y="881"/>
                </a:lnTo>
                <a:lnTo>
                  <a:pt x="596" y="873"/>
                </a:lnTo>
                <a:lnTo>
                  <a:pt x="587" y="867"/>
                </a:lnTo>
                <a:lnTo>
                  <a:pt x="576" y="861"/>
                </a:lnTo>
                <a:lnTo>
                  <a:pt x="565" y="857"/>
                </a:lnTo>
                <a:lnTo>
                  <a:pt x="555" y="853"/>
                </a:lnTo>
                <a:lnTo>
                  <a:pt x="544" y="849"/>
                </a:lnTo>
                <a:lnTo>
                  <a:pt x="532" y="847"/>
                </a:lnTo>
                <a:lnTo>
                  <a:pt x="520" y="846"/>
                </a:lnTo>
                <a:lnTo>
                  <a:pt x="508" y="845"/>
                </a:lnTo>
                <a:lnTo>
                  <a:pt x="508" y="845"/>
                </a:lnTo>
                <a:lnTo>
                  <a:pt x="496" y="846"/>
                </a:lnTo>
                <a:lnTo>
                  <a:pt x="484" y="847"/>
                </a:lnTo>
                <a:lnTo>
                  <a:pt x="473" y="849"/>
                </a:lnTo>
                <a:lnTo>
                  <a:pt x="461" y="853"/>
                </a:lnTo>
                <a:lnTo>
                  <a:pt x="450" y="857"/>
                </a:lnTo>
                <a:lnTo>
                  <a:pt x="440" y="861"/>
                </a:lnTo>
                <a:lnTo>
                  <a:pt x="430" y="867"/>
                </a:lnTo>
                <a:lnTo>
                  <a:pt x="420" y="873"/>
                </a:lnTo>
                <a:lnTo>
                  <a:pt x="411" y="881"/>
                </a:lnTo>
                <a:lnTo>
                  <a:pt x="402" y="888"/>
                </a:lnTo>
                <a:lnTo>
                  <a:pt x="395" y="896"/>
                </a:lnTo>
                <a:lnTo>
                  <a:pt x="387" y="904"/>
                </a:lnTo>
                <a:lnTo>
                  <a:pt x="380" y="914"/>
                </a:lnTo>
                <a:lnTo>
                  <a:pt x="374" y="923"/>
                </a:lnTo>
                <a:lnTo>
                  <a:pt x="369" y="934"/>
                </a:lnTo>
                <a:lnTo>
                  <a:pt x="364" y="945"/>
                </a:lnTo>
                <a:lnTo>
                  <a:pt x="364" y="945"/>
                </a:lnTo>
                <a:lnTo>
                  <a:pt x="331" y="933"/>
                </a:lnTo>
                <a:lnTo>
                  <a:pt x="301" y="919"/>
                </a:lnTo>
                <a:lnTo>
                  <a:pt x="301" y="919"/>
                </a:lnTo>
                <a:lnTo>
                  <a:pt x="306" y="907"/>
                </a:lnTo>
                <a:lnTo>
                  <a:pt x="309" y="897"/>
                </a:lnTo>
                <a:lnTo>
                  <a:pt x="311" y="886"/>
                </a:lnTo>
                <a:lnTo>
                  <a:pt x="313" y="874"/>
                </a:lnTo>
                <a:lnTo>
                  <a:pt x="314" y="862"/>
                </a:lnTo>
                <a:lnTo>
                  <a:pt x="314" y="852"/>
                </a:lnTo>
                <a:lnTo>
                  <a:pt x="313" y="840"/>
                </a:lnTo>
                <a:lnTo>
                  <a:pt x="312" y="828"/>
                </a:lnTo>
                <a:lnTo>
                  <a:pt x="310" y="817"/>
                </a:lnTo>
                <a:lnTo>
                  <a:pt x="307" y="807"/>
                </a:lnTo>
                <a:lnTo>
                  <a:pt x="302" y="796"/>
                </a:lnTo>
                <a:lnTo>
                  <a:pt x="297" y="785"/>
                </a:lnTo>
                <a:lnTo>
                  <a:pt x="292" y="774"/>
                </a:lnTo>
                <a:lnTo>
                  <a:pt x="285" y="765"/>
                </a:lnTo>
                <a:lnTo>
                  <a:pt x="278" y="755"/>
                </a:lnTo>
                <a:lnTo>
                  <a:pt x="269" y="746"/>
                </a:lnTo>
                <a:lnTo>
                  <a:pt x="269" y="746"/>
                </a:lnTo>
                <a:lnTo>
                  <a:pt x="258" y="737"/>
                </a:lnTo>
                <a:lnTo>
                  <a:pt x="246" y="727"/>
                </a:lnTo>
                <a:lnTo>
                  <a:pt x="233" y="720"/>
                </a:lnTo>
                <a:lnTo>
                  <a:pt x="220" y="713"/>
                </a:lnTo>
                <a:lnTo>
                  <a:pt x="206" y="708"/>
                </a:lnTo>
                <a:lnTo>
                  <a:pt x="191" y="705"/>
                </a:lnTo>
                <a:lnTo>
                  <a:pt x="176" y="702"/>
                </a:lnTo>
                <a:lnTo>
                  <a:pt x="161" y="701"/>
                </a:lnTo>
                <a:lnTo>
                  <a:pt x="161" y="701"/>
                </a:lnTo>
                <a:lnTo>
                  <a:pt x="145" y="702"/>
                </a:lnTo>
                <a:lnTo>
                  <a:pt x="128" y="705"/>
                </a:lnTo>
                <a:lnTo>
                  <a:pt x="113" y="709"/>
                </a:lnTo>
                <a:lnTo>
                  <a:pt x="97" y="715"/>
                </a:lnTo>
                <a:lnTo>
                  <a:pt x="97" y="715"/>
                </a:lnTo>
                <a:lnTo>
                  <a:pt x="90" y="699"/>
                </a:lnTo>
                <a:lnTo>
                  <a:pt x="82" y="684"/>
                </a:lnTo>
                <a:lnTo>
                  <a:pt x="71" y="652"/>
                </a:lnTo>
                <a:lnTo>
                  <a:pt x="71" y="652"/>
                </a:lnTo>
                <a:lnTo>
                  <a:pt x="81" y="648"/>
                </a:lnTo>
                <a:lnTo>
                  <a:pt x="92" y="642"/>
                </a:lnTo>
                <a:lnTo>
                  <a:pt x="102" y="636"/>
                </a:lnTo>
                <a:lnTo>
                  <a:pt x="111" y="629"/>
                </a:lnTo>
                <a:lnTo>
                  <a:pt x="120" y="622"/>
                </a:lnTo>
                <a:lnTo>
                  <a:pt x="129" y="613"/>
                </a:lnTo>
                <a:lnTo>
                  <a:pt x="136" y="605"/>
                </a:lnTo>
                <a:lnTo>
                  <a:pt x="143" y="596"/>
                </a:lnTo>
                <a:lnTo>
                  <a:pt x="149" y="587"/>
                </a:lnTo>
                <a:lnTo>
                  <a:pt x="154" y="576"/>
                </a:lnTo>
                <a:lnTo>
                  <a:pt x="160" y="565"/>
                </a:lnTo>
                <a:lnTo>
                  <a:pt x="163" y="554"/>
                </a:lnTo>
                <a:lnTo>
                  <a:pt x="166" y="544"/>
                </a:lnTo>
                <a:lnTo>
                  <a:pt x="168" y="532"/>
                </a:lnTo>
                <a:lnTo>
                  <a:pt x="170" y="520"/>
                </a:lnTo>
                <a:lnTo>
                  <a:pt x="170" y="508"/>
                </a:lnTo>
                <a:lnTo>
                  <a:pt x="170" y="508"/>
                </a:lnTo>
                <a:lnTo>
                  <a:pt x="170" y="495"/>
                </a:lnTo>
                <a:lnTo>
                  <a:pt x="168" y="484"/>
                </a:lnTo>
                <a:lnTo>
                  <a:pt x="166" y="473"/>
                </a:lnTo>
                <a:lnTo>
                  <a:pt x="163" y="461"/>
                </a:lnTo>
                <a:lnTo>
                  <a:pt x="160" y="450"/>
                </a:lnTo>
                <a:lnTo>
                  <a:pt x="154" y="440"/>
                </a:lnTo>
                <a:lnTo>
                  <a:pt x="149" y="430"/>
                </a:lnTo>
                <a:lnTo>
                  <a:pt x="143" y="420"/>
                </a:lnTo>
                <a:lnTo>
                  <a:pt x="136" y="411"/>
                </a:lnTo>
                <a:lnTo>
                  <a:pt x="129" y="402"/>
                </a:lnTo>
                <a:lnTo>
                  <a:pt x="120" y="395"/>
                </a:lnTo>
                <a:lnTo>
                  <a:pt x="111" y="387"/>
                </a:lnTo>
                <a:lnTo>
                  <a:pt x="102" y="379"/>
                </a:lnTo>
                <a:lnTo>
                  <a:pt x="92" y="374"/>
                </a:lnTo>
                <a:lnTo>
                  <a:pt x="81" y="369"/>
                </a:lnTo>
                <a:lnTo>
                  <a:pt x="71" y="363"/>
                </a:lnTo>
                <a:lnTo>
                  <a:pt x="71" y="363"/>
                </a:lnTo>
                <a:lnTo>
                  <a:pt x="82" y="332"/>
                </a:lnTo>
                <a:lnTo>
                  <a:pt x="90" y="316"/>
                </a:lnTo>
                <a:lnTo>
                  <a:pt x="97" y="301"/>
                </a:lnTo>
                <a:lnTo>
                  <a:pt x="97" y="301"/>
                </a:lnTo>
                <a:lnTo>
                  <a:pt x="113" y="307"/>
                </a:lnTo>
                <a:lnTo>
                  <a:pt x="129" y="311"/>
                </a:lnTo>
                <a:lnTo>
                  <a:pt x="145" y="313"/>
                </a:lnTo>
                <a:lnTo>
                  <a:pt x="161" y="314"/>
                </a:lnTo>
                <a:lnTo>
                  <a:pt x="161" y="314"/>
                </a:lnTo>
                <a:lnTo>
                  <a:pt x="176" y="314"/>
                </a:lnTo>
                <a:lnTo>
                  <a:pt x="191" y="311"/>
                </a:lnTo>
                <a:lnTo>
                  <a:pt x="206" y="308"/>
                </a:lnTo>
                <a:lnTo>
                  <a:pt x="220" y="302"/>
                </a:lnTo>
                <a:lnTo>
                  <a:pt x="233" y="296"/>
                </a:lnTo>
                <a:lnTo>
                  <a:pt x="246" y="288"/>
                </a:lnTo>
                <a:lnTo>
                  <a:pt x="258" y="280"/>
                </a:lnTo>
                <a:lnTo>
                  <a:pt x="269" y="269"/>
                </a:lnTo>
                <a:lnTo>
                  <a:pt x="269" y="269"/>
                </a:lnTo>
                <a:lnTo>
                  <a:pt x="278" y="260"/>
                </a:lnTo>
                <a:lnTo>
                  <a:pt x="285" y="251"/>
                </a:lnTo>
                <a:lnTo>
                  <a:pt x="292" y="241"/>
                </a:lnTo>
                <a:lnTo>
                  <a:pt x="297" y="231"/>
                </a:lnTo>
                <a:lnTo>
                  <a:pt x="302" y="221"/>
                </a:lnTo>
                <a:lnTo>
                  <a:pt x="307" y="210"/>
                </a:lnTo>
                <a:lnTo>
                  <a:pt x="310" y="198"/>
                </a:lnTo>
                <a:lnTo>
                  <a:pt x="312" y="187"/>
                </a:lnTo>
                <a:lnTo>
                  <a:pt x="313" y="176"/>
                </a:lnTo>
                <a:lnTo>
                  <a:pt x="314" y="165"/>
                </a:lnTo>
                <a:lnTo>
                  <a:pt x="314" y="153"/>
                </a:lnTo>
                <a:lnTo>
                  <a:pt x="313" y="141"/>
                </a:lnTo>
                <a:lnTo>
                  <a:pt x="311" y="131"/>
                </a:lnTo>
                <a:lnTo>
                  <a:pt x="309" y="119"/>
                </a:lnTo>
                <a:lnTo>
                  <a:pt x="306" y="108"/>
                </a:lnTo>
                <a:lnTo>
                  <a:pt x="301" y="97"/>
                </a:lnTo>
                <a:lnTo>
                  <a:pt x="301" y="97"/>
                </a:lnTo>
                <a:lnTo>
                  <a:pt x="331" y="82"/>
                </a:lnTo>
                <a:lnTo>
                  <a:pt x="364" y="70"/>
                </a:lnTo>
                <a:lnTo>
                  <a:pt x="364" y="70"/>
                </a:lnTo>
                <a:lnTo>
                  <a:pt x="369" y="81"/>
                </a:lnTo>
                <a:lnTo>
                  <a:pt x="374" y="92"/>
                </a:lnTo>
                <a:lnTo>
                  <a:pt x="380" y="102"/>
                </a:lnTo>
                <a:lnTo>
                  <a:pt x="387" y="111"/>
                </a:lnTo>
                <a:lnTo>
                  <a:pt x="395" y="120"/>
                </a:lnTo>
                <a:lnTo>
                  <a:pt x="402" y="128"/>
                </a:lnTo>
                <a:lnTo>
                  <a:pt x="411" y="136"/>
                </a:lnTo>
                <a:lnTo>
                  <a:pt x="420" y="142"/>
                </a:lnTo>
                <a:lnTo>
                  <a:pt x="430" y="149"/>
                </a:lnTo>
                <a:lnTo>
                  <a:pt x="440" y="154"/>
                </a:lnTo>
                <a:lnTo>
                  <a:pt x="450" y="160"/>
                </a:lnTo>
                <a:lnTo>
                  <a:pt x="461" y="163"/>
                </a:lnTo>
                <a:lnTo>
                  <a:pt x="473" y="166"/>
                </a:lnTo>
                <a:lnTo>
                  <a:pt x="484" y="168"/>
                </a:lnTo>
                <a:lnTo>
                  <a:pt x="496" y="170"/>
                </a:lnTo>
                <a:lnTo>
                  <a:pt x="508" y="170"/>
                </a:lnTo>
                <a:lnTo>
                  <a:pt x="508" y="170"/>
                </a:lnTo>
                <a:lnTo>
                  <a:pt x="520" y="170"/>
                </a:lnTo>
                <a:lnTo>
                  <a:pt x="532" y="168"/>
                </a:lnTo>
                <a:lnTo>
                  <a:pt x="544" y="166"/>
                </a:lnTo>
                <a:lnTo>
                  <a:pt x="555" y="163"/>
                </a:lnTo>
                <a:lnTo>
                  <a:pt x="565" y="160"/>
                </a:lnTo>
                <a:lnTo>
                  <a:pt x="576" y="154"/>
                </a:lnTo>
                <a:lnTo>
                  <a:pt x="587" y="149"/>
                </a:lnTo>
                <a:lnTo>
                  <a:pt x="596" y="142"/>
                </a:lnTo>
                <a:lnTo>
                  <a:pt x="605" y="136"/>
                </a:lnTo>
                <a:lnTo>
                  <a:pt x="614" y="128"/>
                </a:lnTo>
                <a:lnTo>
                  <a:pt x="622" y="120"/>
                </a:lnTo>
                <a:lnTo>
                  <a:pt x="630" y="111"/>
                </a:lnTo>
                <a:lnTo>
                  <a:pt x="636" y="102"/>
                </a:lnTo>
                <a:lnTo>
                  <a:pt x="643" y="92"/>
                </a:lnTo>
                <a:lnTo>
                  <a:pt x="648" y="81"/>
                </a:lnTo>
                <a:lnTo>
                  <a:pt x="652" y="70"/>
                </a:lnTo>
                <a:lnTo>
                  <a:pt x="652" y="70"/>
                </a:lnTo>
                <a:lnTo>
                  <a:pt x="684" y="82"/>
                </a:lnTo>
                <a:lnTo>
                  <a:pt x="716" y="97"/>
                </a:lnTo>
                <a:lnTo>
                  <a:pt x="716" y="97"/>
                </a:lnTo>
                <a:lnTo>
                  <a:pt x="711" y="108"/>
                </a:lnTo>
                <a:lnTo>
                  <a:pt x="707" y="119"/>
                </a:lnTo>
                <a:lnTo>
                  <a:pt x="705" y="131"/>
                </a:lnTo>
                <a:lnTo>
                  <a:pt x="703" y="141"/>
                </a:lnTo>
                <a:lnTo>
                  <a:pt x="702" y="153"/>
                </a:lnTo>
                <a:lnTo>
                  <a:pt x="702" y="165"/>
                </a:lnTo>
                <a:lnTo>
                  <a:pt x="703" y="176"/>
                </a:lnTo>
                <a:lnTo>
                  <a:pt x="704" y="187"/>
                </a:lnTo>
                <a:lnTo>
                  <a:pt x="707" y="198"/>
                </a:lnTo>
                <a:lnTo>
                  <a:pt x="710" y="210"/>
                </a:lnTo>
                <a:lnTo>
                  <a:pt x="713" y="221"/>
                </a:lnTo>
                <a:lnTo>
                  <a:pt x="719" y="231"/>
                </a:lnTo>
                <a:lnTo>
                  <a:pt x="724" y="241"/>
                </a:lnTo>
                <a:lnTo>
                  <a:pt x="732" y="251"/>
                </a:lnTo>
                <a:lnTo>
                  <a:pt x="738" y="260"/>
                </a:lnTo>
                <a:lnTo>
                  <a:pt x="747" y="269"/>
                </a:lnTo>
                <a:lnTo>
                  <a:pt x="747" y="269"/>
                </a:lnTo>
                <a:lnTo>
                  <a:pt x="758" y="280"/>
                </a:lnTo>
                <a:lnTo>
                  <a:pt x="770" y="288"/>
                </a:lnTo>
                <a:lnTo>
                  <a:pt x="783" y="296"/>
                </a:lnTo>
                <a:lnTo>
                  <a:pt x="797" y="302"/>
                </a:lnTo>
                <a:lnTo>
                  <a:pt x="811" y="308"/>
                </a:lnTo>
                <a:lnTo>
                  <a:pt x="825" y="311"/>
                </a:lnTo>
                <a:lnTo>
                  <a:pt x="840" y="314"/>
                </a:lnTo>
                <a:lnTo>
                  <a:pt x="855" y="314"/>
                </a:lnTo>
                <a:lnTo>
                  <a:pt x="855" y="314"/>
                </a:lnTo>
                <a:lnTo>
                  <a:pt x="872" y="313"/>
                </a:lnTo>
                <a:lnTo>
                  <a:pt x="888" y="311"/>
                </a:lnTo>
                <a:lnTo>
                  <a:pt x="903" y="307"/>
                </a:lnTo>
                <a:lnTo>
                  <a:pt x="919" y="301"/>
                </a:lnTo>
                <a:lnTo>
                  <a:pt x="919" y="301"/>
                </a:lnTo>
                <a:lnTo>
                  <a:pt x="933" y="332"/>
                </a:lnTo>
                <a:lnTo>
                  <a:pt x="940" y="347"/>
                </a:lnTo>
                <a:lnTo>
                  <a:pt x="945" y="363"/>
                </a:lnTo>
                <a:lnTo>
                  <a:pt x="945" y="363"/>
                </a:lnTo>
                <a:lnTo>
                  <a:pt x="934" y="369"/>
                </a:lnTo>
                <a:lnTo>
                  <a:pt x="924" y="374"/>
                </a:lnTo>
                <a:lnTo>
                  <a:pt x="914" y="379"/>
                </a:lnTo>
                <a:lnTo>
                  <a:pt x="904" y="387"/>
                </a:lnTo>
                <a:lnTo>
                  <a:pt x="896" y="395"/>
                </a:lnTo>
                <a:lnTo>
                  <a:pt x="888" y="402"/>
                </a:lnTo>
                <a:lnTo>
                  <a:pt x="881" y="411"/>
                </a:lnTo>
                <a:lnTo>
                  <a:pt x="873" y="420"/>
                </a:lnTo>
                <a:lnTo>
                  <a:pt x="867" y="430"/>
                </a:lnTo>
                <a:lnTo>
                  <a:pt x="861" y="440"/>
                </a:lnTo>
                <a:lnTo>
                  <a:pt x="857" y="450"/>
                </a:lnTo>
                <a:lnTo>
                  <a:pt x="853" y="461"/>
                </a:lnTo>
                <a:lnTo>
                  <a:pt x="850" y="473"/>
                </a:lnTo>
                <a:lnTo>
                  <a:pt x="847" y="484"/>
                </a:lnTo>
                <a:lnTo>
                  <a:pt x="846" y="495"/>
                </a:lnTo>
                <a:lnTo>
                  <a:pt x="845" y="508"/>
                </a:lnTo>
                <a:lnTo>
                  <a:pt x="845" y="508"/>
                </a:lnTo>
                <a:lnTo>
                  <a:pt x="846" y="520"/>
                </a:lnTo>
                <a:lnTo>
                  <a:pt x="847" y="532"/>
                </a:lnTo>
                <a:lnTo>
                  <a:pt x="850" y="544"/>
                </a:lnTo>
                <a:lnTo>
                  <a:pt x="853" y="554"/>
                </a:lnTo>
                <a:lnTo>
                  <a:pt x="857" y="565"/>
                </a:lnTo>
                <a:lnTo>
                  <a:pt x="861" y="576"/>
                </a:lnTo>
                <a:lnTo>
                  <a:pt x="867" y="587"/>
                </a:lnTo>
                <a:lnTo>
                  <a:pt x="873" y="596"/>
                </a:lnTo>
                <a:lnTo>
                  <a:pt x="881" y="605"/>
                </a:lnTo>
                <a:lnTo>
                  <a:pt x="888" y="613"/>
                </a:lnTo>
                <a:lnTo>
                  <a:pt x="896" y="622"/>
                </a:lnTo>
                <a:lnTo>
                  <a:pt x="904" y="629"/>
                </a:lnTo>
                <a:lnTo>
                  <a:pt x="914" y="636"/>
                </a:lnTo>
                <a:lnTo>
                  <a:pt x="924" y="642"/>
                </a:lnTo>
                <a:lnTo>
                  <a:pt x="934" y="648"/>
                </a:lnTo>
                <a:lnTo>
                  <a:pt x="945" y="652"/>
                </a:lnTo>
                <a:lnTo>
                  <a:pt x="945" y="652"/>
                </a:lnTo>
                <a:lnTo>
                  <a:pt x="933" y="684"/>
                </a:lnTo>
                <a:lnTo>
                  <a:pt x="927" y="699"/>
                </a:lnTo>
                <a:lnTo>
                  <a:pt x="919" y="715"/>
                </a:lnTo>
                <a:lnTo>
                  <a:pt x="919" y="715"/>
                </a:lnTo>
                <a:close/>
                <a:moveTo>
                  <a:pt x="508" y="357"/>
                </a:moveTo>
                <a:lnTo>
                  <a:pt x="508" y="357"/>
                </a:lnTo>
                <a:lnTo>
                  <a:pt x="492" y="358"/>
                </a:lnTo>
                <a:lnTo>
                  <a:pt x="477" y="360"/>
                </a:lnTo>
                <a:lnTo>
                  <a:pt x="463" y="363"/>
                </a:lnTo>
                <a:lnTo>
                  <a:pt x="449" y="369"/>
                </a:lnTo>
                <a:lnTo>
                  <a:pt x="437" y="375"/>
                </a:lnTo>
                <a:lnTo>
                  <a:pt x="424" y="383"/>
                </a:lnTo>
                <a:lnTo>
                  <a:pt x="412" y="391"/>
                </a:lnTo>
                <a:lnTo>
                  <a:pt x="401" y="401"/>
                </a:lnTo>
                <a:lnTo>
                  <a:pt x="391" y="412"/>
                </a:lnTo>
                <a:lnTo>
                  <a:pt x="383" y="423"/>
                </a:lnTo>
                <a:lnTo>
                  <a:pt x="375" y="436"/>
                </a:lnTo>
                <a:lnTo>
                  <a:pt x="369" y="449"/>
                </a:lnTo>
                <a:lnTo>
                  <a:pt x="364" y="463"/>
                </a:lnTo>
                <a:lnTo>
                  <a:pt x="360" y="477"/>
                </a:lnTo>
                <a:lnTo>
                  <a:pt x="358" y="492"/>
                </a:lnTo>
                <a:lnTo>
                  <a:pt x="357" y="508"/>
                </a:lnTo>
                <a:lnTo>
                  <a:pt x="357" y="508"/>
                </a:lnTo>
                <a:lnTo>
                  <a:pt x="358" y="523"/>
                </a:lnTo>
                <a:lnTo>
                  <a:pt x="360" y="538"/>
                </a:lnTo>
                <a:lnTo>
                  <a:pt x="364" y="552"/>
                </a:lnTo>
                <a:lnTo>
                  <a:pt x="369" y="566"/>
                </a:lnTo>
                <a:lnTo>
                  <a:pt x="375" y="580"/>
                </a:lnTo>
                <a:lnTo>
                  <a:pt x="383" y="592"/>
                </a:lnTo>
                <a:lnTo>
                  <a:pt x="391" y="604"/>
                </a:lnTo>
                <a:lnTo>
                  <a:pt x="401" y="614"/>
                </a:lnTo>
                <a:lnTo>
                  <a:pt x="412" y="624"/>
                </a:lnTo>
                <a:lnTo>
                  <a:pt x="424" y="633"/>
                </a:lnTo>
                <a:lnTo>
                  <a:pt x="437" y="640"/>
                </a:lnTo>
                <a:lnTo>
                  <a:pt x="449" y="647"/>
                </a:lnTo>
                <a:lnTo>
                  <a:pt x="463" y="652"/>
                </a:lnTo>
                <a:lnTo>
                  <a:pt x="477" y="655"/>
                </a:lnTo>
                <a:lnTo>
                  <a:pt x="492" y="657"/>
                </a:lnTo>
                <a:lnTo>
                  <a:pt x="508" y="658"/>
                </a:lnTo>
                <a:lnTo>
                  <a:pt x="508" y="658"/>
                </a:lnTo>
                <a:lnTo>
                  <a:pt x="523" y="657"/>
                </a:lnTo>
                <a:lnTo>
                  <a:pt x="538" y="655"/>
                </a:lnTo>
                <a:lnTo>
                  <a:pt x="552" y="652"/>
                </a:lnTo>
                <a:lnTo>
                  <a:pt x="566" y="647"/>
                </a:lnTo>
                <a:lnTo>
                  <a:pt x="580" y="640"/>
                </a:lnTo>
                <a:lnTo>
                  <a:pt x="592" y="633"/>
                </a:lnTo>
                <a:lnTo>
                  <a:pt x="604" y="624"/>
                </a:lnTo>
                <a:lnTo>
                  <a:pt x="615" y="614"/>
                </a:lnTo>
                <a:lnTo>
                  <a:pt x="624" y="604"/>
                </a:lnTo>
                <a:lnTo>
                  <a:pt x="633" y="592"/>
                </a:lnTo>
                <a:lnTo>
                  <a:pt x="640" y="580"/>
                </a:lnTo>
                <a:lnTo>
                  <a:pt x="647" y="566"/>
                </a:lnTo>
                <a:lnTo>
                  <a:pt x="652" y="552"/>
                </a:lnTo>
                <a:lnTo>
                  <a:pt x="655" y="538"/>
                </a:lnTo>
                <a:lnTo>
                  <a:pt x="658" y="523"/>
                </a:lnTo>
                <a:lnTo>
                  <a:pt x="659" y="508"/>
                </a:lnTo>
                <a:lnTo>
                  <a:pt x="659" y="508"/>
                </a:lnTo>
                <a:lnTo>
                  <a:pt x="658" y="492"/>
                </a:lnTo>
                <a:lnTo>
                  <a:pt x="655" y="477"/>
                </a:lnTo>
                <a:lnTo>
                  <a:pt x="652" y="463"/>
                </a:lnTo>
                <a:lnTo>
                  <a:pt x="647" y="449"/>
                </a:lnTo>
                <a:lnTo>
                  <a:pt x="640" y="436"/>
                </a:lnTo>
                <a:lnTo>
                  <a:pt x="633" y="423"/>
                </a:lnTo>
                <a:lnTo>
                  <a:pt x="624" y="412"/>
                </a:lnTo>
                <a:lnTo>
                  <a:pt x="615" y="401"/>
                </a:lnTo>
                <a:lnTo>
                  <a:pt x="604" y="391"/>
                </a:lnTo>
                <a:lnTo>
                  <a:pt x="592" y="383"/>
                </a:lnTo>
                <a:lnTo>
                  <a:pt x="580" y="375"/>
                </a:lnTo>
                <a:lnTo>
                  <a:pt x="566" y="369"/>
                </a:lnTo>
                <a:lnTo>
                  <a:pt x="552" y="363"/>
                </a:lnTo>
                <a:lnTo>
                  <a:pt x="538" y="360"/>
                </a:lnTo>
                <a:lnTo>
                  <a:pt x="523" y="358"/>
                </a:lnTo>
                <a:lnTo>
                  <a:pt x="508" y="357"/>
                </a:lnTo>
                <a:lnTo>
                  <a:pt x="508" y="357"/>
                </a:lnTo>
                <a:close/>
                <a:moveTo>
                  <a:pt x="508" y="567"/>
                </a:moveTo>
                <a:lnTo>
                  <a:pt x="508" y="567"/>
                </a:lnTo>
                <a:lnTo>
                  <a:pt x="496" y="566"/>
                </a:lnTo>
                <a:lnTo>
                  <a:pt x="485" y="563"/>
                </a:lnTo>
                <a:lnTo>
                  <a:pt x="475" y="558"/>
                </a:lnTo>
                <a:lnTo>
                  <a:pt x="466" y="550"/>
                </a:lnTo>
                <a:lnTo>
                  <a:pt x="459" y="541"/>
                </a:lnTo>
                <a:lnTo>
                  <a:pt x="454" y="531"/>
                </a:lnTo>
                <a:lnTo>
                  <a:pt x="449" y="520"/>
                </a:lnTo>
                <a:lnTo>
                  <a:pt x="448" y="508"/>
                </a:lnTo>
                <a:lnTo>
                  <a:pt x="448" y="508"/>
                </a:lnTo>
                <a:lnTo>
                  <a:pt x="449" y="495"/>
                </a:lnTo>
                <a:lnTo>
                  <a:pt x="454" y="485"/>
                </a:lnTo>
                <a:lnTo>
                  <a:pt x="459" y="475"/>
                </a:lnTo>
                <a:lnTo>
                  <a:pt x="466" y="465"/>
                </a:lnTo>
                <a:lnTo>
                  <a:pt x="475" y="459"/>
                </a:lnTo>
                <a:lnTo>
                  <a:pt x="485" y="454"/>
                </a:lnTo>
                <a:lnTo>
                  <a:pt x="496" y="449"/>
                </a:lnTo>
                <a:lnTo>
                  <a:pt x="508" y="448"/>
                </a:lnTo>
                <a:lnTo>
                  <a:pt x="508" y="448"/>
                </a:lnTo>
                <a:lnTo>
                  <a:pt x="520" y="449"/>
                </a:lnTo>
                <a:lnTo>
                  <a:pt x="531" y="454"/>
                </a:lnTo>
                <a:lnTo>
                  <a:pt x="542" y="459"/>
                </a:lnTo>
                <a:lnTo>
                  <a:pt x="550" y="465"/>
                </a:lnTo>
                <a:lnTo>
                  <a:pt x="558" y="475"/>
                </a:lnTo>
                <a:lnTo>
                  <a:pt x="563" y="485"/>
                </a:lnTo>
                <a:lnTo>
                  <a:pt x="566" y="495"/>
                </a:lnTo>
                <a:lnTo>
                  <a:pt x="567" y="508"/>
                </a:lnTo>
                <a:lnTo>
                  <a:pt x="567" y="508"/>
                </a:lnTo>
                <a:lnTo>
                  <a:pt x="566" y="520"/>
                </a:lnTo>
                <a:lnTo>
                  <a:pt x="563" y="531"/>
                </a:lnTo>
                <a:lnTo>
                  <a:pt x="558" y="541"/>
                </a:lnTo>
                <a:lnTo>
                  <a:pt x="550" y="550"/>
                </a:lnTo>
                <a:lnTo>
                  <a:pt x="542" y="558"/>
                </a:lnTo>
                <a:lnTo>
                  <a:pt x="531" y="563"/>
                </a:lnTo>
                <a:lnTo>
                  <a:pt x="520" y="566"/>
                </a:lnTo>
                <a:lnTo>
                  <a:pt x="508" y="567"/>
                </a:lnTo>
                <a:lnTo>
                  <a:pt x="508" y="5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9" name="Rectangle 36"/>
          <p:cNvSpPr/>
          <p:nvPr/>
        </p:nvSpPr>
        <p:spPr bwMode="auto">
          <a:xfrm>
            <a:off x="2322835" y="5537213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5C700"/>
                </a:solidFill>
                <a:cs typeface="+mn-ea"/>
                <a:sym typeface="+mn-lt"/>
              </a:rPr>
              <a:t>CHẤT LIỆU</a:t>
            </a:r>
            <a:endParaRPr lang="zh-CN" altLang="en-US" sz="24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20" name="椭圆 3"/>
          <p:cNvSpPr/>
          <p:nvPr/>
        </p:nvSpPr>
        <p:spPr>
          <a:xfrm>
            <a:off x="6210410" y="4492285"/>
            <a:ext cx="709140" cy="703757"/>
          </a:xfrm>
          <a:prstGeom prst="ellipse">
            <a:avLst/>
          </a:prstGeom>
          <a:solidFill>
            <a:srgbClr val="1D425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6410527" y="4682816"/>
            <a:ext cx="322263" cy="323850"/>
          </a:xfrm>
          <a:custGeom>
            <a:avLst/>
            <a:gdLst>
              <a:gd name="T0" fmla="*/ 912 w 1018"/>
              <a:gd name="T1" fmla="*/ 322 h 1018"/>
              <a:gd name="T2" fmla="*/ 779 w 1018"/>
              <a:gd name="T3" fmla="*/ 156 h 1018"/>
              <a:gd name="T4" fmla="*/ 582 w 1018"/>
              <a:gd name="T5" fmla="*/ 70 h 1018"/>
              <a:gd name="T6" fmla="*/ 515 w 1018"/>
              <a:gd name="T7" fmla="*/ 1 h 1018"/>
              <a:gd name="T8" fmla="*/ 478 w 1018"/>
              <a:gd name="T9" fmla="*/ 65 h 1018"/>
              <a:gd name="T10" fmla="*/ 288 w 1018"/>
              <a:gd name="T11" fmla="*/ 123 h 1018"/>
              <a:gd name="T12" fmla="*/ 133 w 1018"/>
              <a:gd name="T13" fmla="*/ 270 h 1018"/>
              <a:gd name="T14" fmla="*/ 66 w 1018"/>
              <a:gd name="T15" fmla="*/ 477 h 1018"/>
              <a:gd name="T16" fmla="*/ 0 w 1018"/>
              <a:gd name="T17" fmla="*/ 509 h 1018"/>
              <a:gd name="T18" fmla="*/ 68 w 1018"/>
              <a:gd name="T19" fmla="*/ 561 h 1018"/>
              <a:gd name="T20" fmla="*/ 145 w 1018"/>
              <a:gd name="T21" fmla="*/ 764 h 1018"/>
              <a:gd name="T22" fmla="*/ 305 w 1018"/>
              <a:gd name="T23" fmla="*/ 903 h 1018"/>
              <a:gd name="T24" fmla="*/ 478 w 1018"/>
              <a:gd name="T25" fmla="*/ 986 h 1018"/>
              <a:gd name="T26" fmla="*/ 522 w 1018"/>
              <a:gd name="T27" fmla="*/ 1015 h 1018"/>
              <a:gd name="T28" fmla="*/ 601 w 1018"/>
              <a:gd name="T29" fmla="*/ 944 h 1018"/>
              <a:gd name="T30" fmla="*/ 795 w 1018"/>
              <a:gd name="T31" fmla="*/ 850 h 1018"/>
              <a:gd name="T32" fmla="*/ 921 w 1018"/>
              <a:gd name="T33" fmla="*/ 678 h 1018"/>
              <a:gd name="T34" fmla="*/ 998 w 1018"/>
              <a:gd name="T35" fmla="*/ 539 h 1018"/>
              <a:gd name="T36" fmla="*/ 1009 w 1018"/>
              <a:gd name="T37" fmla="*/ 486 h 1018"/>
              <a:gd name="T38" fmla="*/ 881 w 1018"/>
              <a:gd name="T39" fmla="*/ 591 h 1018"/>
              <a:gd name="T40" fmla="*/ 800 w 1018"/>
              <a:gd name="T41" fmla="*/ 754 h 1018"/>
              <a:gd name="T42" fmla="*/ 656 w 1018"/>
              <a:gd name="T43" fmla="*/ 860 h 1018"/>
              <a:gd name="T44" fmla="*/ 539 w 1018"/>
              <a:gd name="T45" fmla="*/ 814 h 1018"/>
              <a:gd name="T46" fmla="*/ 486 w 1018"/>
              <a:gd name="T47" fmla="*/ 805 h 1018"/>
              <a:gd name="T48" fmla="*/ 394 w 1018"/>
              <a:gd name="T49" fmla="*/ 872 h 1018"/>
              <a:gd name="T50" fmla="*/ 239 w 1018"/>
              <a:gd name="T51" fmla="*/ 778 h 1018"/>
              <a:gd name="T52" fmla="*/ 145 w 1018"/>
              <a:gd name="T53" fmla="*/ 624 h 1018"/>
              <a:gd name="T54" fmla="*/ 214 w 1018"/>
              <a:gd name="T55" fmla="*/ 531 h 1018"/>
              <a:gd name="T56" fmla="*/ 203 w 1018"/>
              <a:gd name="T57" fmla="*/ 480 h 1018"/>
              <a:gd name="T58" fmla="*/ 157 w 1018"/>
              <a:gd name="T59" fmla="*/ 362 h 1018"/>
              <a:gd name="T60" fmla="*/ 264 w 1018"/>
              <a:gd name="T61" fmla="*/ 217 h 1018"/>
              <a:gd name="T62" fmla="*/ 426 w 1018"/>
              <a:gd name="T63" fmla="*/ 136 h 1018"/>
              <a:gd name="T64" fmla="*/ 497 w 1018"/>
              <a:gd name="T65" fmla="*/ 220 h 1018"/>
              <a:gd name="T66" fmla="*/ 541 w 1018"/>
              <a:gd name="T67" fmla="*/ 191 h 1018"/>
              <a:gd name="T68" fmla="*/ 686 w 1018"/>
              <a:gd name="T69" fmla="*/ 171 h 1018"/>
              <a:gd name="T70" fmla="*/ 821 w 1018"/>
              <a:gd name="T71" fmla="*/ 290 h 1018"/>
              <a:gd name="T72" fmla="*/ 887 w 1018"/>
              <a:gd name="T73" fmla="*/ 460 h 1018"/>
              <a:gd name="T74" fmla="*/ 795 w 1018"/>
              <a:gd name="T75" fmla="*/ 509 h 1018"/>
              <a:gd name="T76" fmla="*/ 604 w 1018"/>
              <a:gd name="T77" fmla="*/ 509 h 1018"/>
              <a:gd name="T78" fmla="*/ 562 w 1018"/>
              <a:gd name="T79" fmla="*/ 430 h 1018"/>
              <a:gd name="T80" fmla="*/ 472 w 1018"/>
              <a:gd name="T81" fmla="*/ 421 h 1018"/>
              <a:gd name="T82" fmla="*/ 414 w 1018"/>
              <a:gd name="T83" fmla="*/ 499 h 1018"/>
              <a:gd name="T84" fmla="*/ 449 w 1018"/>
              <a:gd name="T85" fmla="*/ 583 h 1018"/>
              <a:gd name="T86" fmla="*/ 538 w 1018"/>
              <a:gd name="T87" fmla="*/ 600 h 1018"/>
              <a:gd name="T88" fmla="*/ 602 w 1018"/>
              <a:gd name="T89" fmla="*/ 528 h 1018"/>
              <a:gd name="T90" fmla="*/ 497 w 1018"/>
              <a:gd name="T91" fmla="*/ 480 h 1018"/>
              <a:gd name="T92" fmla="*/ 541 w 1018"/>
              <a:gd name="T93" fmla="*/ 509 h 1018"/>
              <a:gd name="T94" fmla="*/ 502 w 1018"/>
              <a:gd name="T95" fmla="*/ 540 h 1018"/>
              <a:gd name="T96" fmla="*/ 540 w 1018"/>
              <a:gd name="T97" fmla="*/ 311 h 1018"/>
              <a:gd name="T98" fmla="*/ 443 w 1018"/>
              <a:gd name="T99" fmla="*/ 296 h 1018"/>
              <a:gd name="T100" fmla="*/ 291 w 1018"/>
              <a:gd name="T101" fmla="*/ 463 h 1018"/>
              <a:gd name="T102" fmla="*/ 318 w 1018"/>
              <a:gd name="T103" fmla="*/ 541 h 1018"/>
              <a:gd name="T104" fmla="*/ 351 w 1018"/>
              <a:gd name="T105" fmla="*/ 492 h 1018"/>
              <a:gd name="T106" fmla="*/ 447 w 1018"/>
              <a:gd name="T107" fmla="*/ 363 h 1018"/>
              <a:gd name="T108" fmla="*/ 539 w 1018"/>
              <a:gd name="T109" fmla="*/ 330 h 1018"/>
              <a:gd name="T110" fmla="*/ 671 w 1018"/>
              <a:gd name="T111" fmla="*/ 497 h 1018"/>
              <a:gd name="T112" fmla="*/ 621 w 1018"/>
              <a:gd name="T113" fmla="*/ 621 h 1018"/>
              <a:gd name="T114" fmla="*/ 497 w 1018"/>
              <a:gd name="T115" fmla="*/ 671 h 1018"/>
              <a:gd name="T116" fmla="*/ 486 w 1018"/>
              <a:gd name="T117" fmla="*/ 722 h 1018"/>
              <a:gd name="T118" fmla="*/ 633 w 1018"/>
              <a:gd name="T119" fmla="*/ 693 h 1018"/>
              <a:gd name="T120" fmla="*/ 732 w 1018"/>
              <a:gd name="T121" fmla="*/ 509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8" h="1018">
                <a:moveTo>
                  <a:pt x="986" y="477"/>
                </a:moveTo>
                <a:lnTo>
                  <a:pt x="953" y="477"/>
                </a:lnTo>
                <a:lnTo>
                  <a:pt x="953" y="477"/>
                </a:lnTo>
                <a:lnTo>
                  <a:pt x="951" y="456"/>
                </a:lnTo>
                <a:lnTo>
                  <a:pt x="947" y="437"/>
                </a:lnTo>
                <a:lnTo>
                  <a:pt x="944" y="416"/>
                </a:lnTo>
                <a:lnTo>
                  <a:pt x="939" y="397"/>
                </a:lnTo>
                <a:lnTo>
                  <a:pt x="934" y="378"/>
                </a:lnTo>
                <a:lnTo>
                  <a:pt x="927" y="358"/>
                </a:lnTo>
                <a:lnTo>
                  <a:pt x="921" y="340"/>
                </a:lnTo>
                <a:lnTo>
                  <a:pt x="912" y="322"/>
                </a:lnTo>
                <a:lnTo>
                  <a:pt x="903" y="305"/>
                </a:lnTo>
                <a:lnTo>
                  <a:pt x="895" y="288"/>
                </a:lnTo>
                <a:lnTo>
                  <a:pt x="884" y="270"/>
                </a:lnTo>
                <a:lnTo>
                  <a:pt x="873" y="254"/>
                </a:lnTo>
                <a:lnTo>
                  <a:pt x="862" y="238"/>
                </a:lnTo>
                <a:lnTo>
                  <a:pt x="850" y="223"/>
                </a:lnTo>
                <a:lnTo>
                  <a:pt x="837" y="208"/>
                </a:lnTo>
                <a:lnTo>
                  <a:pt x="823" y="194"/>
                </a:lnTo>
                <a:lnTo>
                  <a:pt x="809" y="181"/>
                </a:lnTo>
                <a:lnTo>
                  <a:pt x="795" y="168"/>
                </a:lnTo>
                <a:lnTo>
                  <a:pt x="779" y="156"/>
                </a:lnTo>
                <a:lnTo>
                  <a:pt x="764" y="145"/>
                </a:lnTo>
                <a:lnTo>
                  <a:pt x="748" y="133"/>
                </a:lnTo>
                <a:lnTo>
                  <a:pt x="731" y="123"/>
                </a:lnTo>
                <a:lnTo>
                  <a:pt x="714" y="114"/>
                </a:lnTo>
                <a:lnTo>
                  <a:pt x="695" y="105"/>
                </a:lnTo>
                <a:lnTo>
                  <a:pt x="678" y="98"/>
                </a:lnTo>
                <a:lnTo>
                  <a:pt x="659" y="90"/>
                </a:lnTo>
                <a:lnTo>
                  <a:pt x="641" y="84"/>
                </a:lnTo>
                <a:lnTo>
                  <a:pt x="621" y="78"/>
                </a:lnTo>
                <a:lnTo>
                  <a:pt x="601" y="74"/>
                </a:lnTo>
                <a:lnTo>
                  <a:pt x="582" y="70"/>
                </a:lnTo>
                <a:lnTo>
                  <a:pt x="561" y="68"/>
                </a:lnTo>
                <a:lnTo>
                  <a:pt x="541" y="65"/>
                </a:lnTo>
                <a:lnTo>
                  <a:pt x="541" y="32"/>
                </a:lnTo>
                <a:lnTo>
                  <a:pt x="541" y="32"/>
                </a:lnTo>
                <a:lnTo>
                  <a:pt x="540" y="26"/>
                </a:lnTo>
                <a:lnTo>
                  <a:pt x="539" y="19"/>
                </a:lnTo>
                <a:lnTo>
                  <a:pt x="535" y="14"/>
                </a:lnTo>
                <a:lnTo>
                  <a:pt x="531" y="10"/>
                </a:lnTo>
                <a:lnTo>
                  <a:pt x="527" y="5"/>
                </a:lnTo>
                <a:lnTo>
                  <a:pt x="522" y="2"/>
                </a:lnTo>
                <a:lnTo>
                  <a:pt x="515" y="1"/>
                </a:lnTo>
                <a:lnTo>
                  <a:pt x="509" y="0"/>
                </a:lnTo>
                <a:lnTo>
                  <a:pt x="509" y="0"/>
                </a:lnTo>
                <a:lnTo>
                  <a:pt x="502" y="1"/>
                </a:lnTo>
                <a:lnTo>
                  <a:pt x="497" y="2"/>
                </a:lnTo>
                <a:lnTo>
                  <a:pt x="491" y="5"/>
                </a:lnTo>
                <a:lnTo>
                  <a:pt x="486" y="10"/>
                </a:lnTo>
                <a:lnTo>
                  <a:pt x="483" y="14"/>
                </a:lnTo>
                <a:lnTo>
                  <a:pt x="480" y="19"/>
                </a:lnTo>
                <a:lnTo>
                  <a:pt x="478" y="26"/>
                </a:lnTo>
                <a:lnTo>
                  <a:pt x="478" y="32"/>
                </a:lnTo>
                <a:lnTo>
                  <a:pt x="478" y="65"/>
                </a:lnTo>
                <a:lnTo>
                  <a:pt x="478" y="65"/>
                </a:lnTo>
                <a:lnTo>
                  <a:pt x="457" y="68"/>
                </a:lnTo>
                <a:lnTo>
                  <a:pt x="437" y="70"/>
                </a:lnTo>
                <a:lnTo>
                  <a:pt x="416" y="74"/>
                </a:lnTo>
                <a:lnTo>
                  <a:pt x="397" y="78"/>
                </a:lnTo>
                <a:lnTo>
                  <a:pt x="378" y="84"/>
                </a:lnTo>
                <a:lnTo>
                  <a:pt x="358" y="90"/>
                </a:lnTo>
                <a:lnTo>
                  <a:pt x="340" y="98"/>
                </a:lnTo>
                <a:lnTo>
                  <a:pt x="322" y="105"/>
                </a:lnTo>
                <a:lnTo>
                  <a:pt x="305" y="114"/>
                </a:lnTo>
                <a:lnTo>
                  <a:pt x="288" y="123"/>
                </a:lnTo>
                <a:lnTo>
                  <a:pt x="270" y="133"/>
                </a:lnTo>
                <a:lnTo>
                  <a:pt x="254" y="145"/>
                </a:lnTo>
                <a:lnTo>
                  <a:pt x="238" y="156"/>
                </a:lnTo>
                <a:lnTo>
                  <a:pt x="223" y="168"/>
                </a:lnTo>
                <a:lnTo>
                  <a:pt x="208" y="181"/>
                </a:lnTo>
                <a:lnTo>
                  <a:pt x="194" y="194"/>
                </a:lnTo>
                <a:lnTo>
                  <a:pt x="181" y="208"/>
                </a:lnTo>
                <a:lnTo>
                  <a:pt x="169" y="223"/>
                </a:lnTo>
                <a:lnTo>
                  <a:pt x="156" y="238"/>
                </a:lnTo>
                <a:lnTo>
                  <a:pt x="145" y="254"/>
                </a:lnTo>
                <a:lnTo>
                  <a:pt x="133" y="270"/>
                </a:lnTo>
                <a:lnTo>
                  <a:pt x="123" y="288"/>
                </a:lnTo>
                <a:lnTo>
                  <a:pt x="114" y="305"/>
                </a:lnTo>
                <a:lnTo>
                  <a:pt x="105" y="322"/>
                </a:lnTo>
                <a:lnTo>
                  <a:pt x="98" y="340"/>
                </a:lnTo>
                <a:lnTo>
                  <a:pt x="90" y="358"/>
                </a:lnTo>
                <a:lnTo>
                  <a:pt x="84" y="378"/>
                </a:lnTo>
                <a:lnTo>
                  <a:pt x="78" y="397"/>
                </a:lnTo>
                <a:lnTo>
                  <a:pt x="74" y="416"/>
                </a:lnTo>
                <a:lnTo>
                  <a:pt x="70" y="437"/>
                </a:lnTo>
                <a:lnTo>
                  <a:pt x="68" y="456"/>
                </a:lnTo>
                <a:lnTo>
                  <a:pt x="66" y="477"/>
                </a:lnTo>
                <a:lnTo>
                  <a:pt x="32" y="477"/>
                </a:lnTo>
                <a:lnTo>
                  <a:pt x="32" y="477"/>
                </a:lnTo>
                <a:lnTo>
                  <a:pt x="26" y="477"/>
                </a:lnTo>
                <a:lnTo>
                  <a:pt x="19" y="480"/>
                </a:lnTo>
                <a:lnTo>
                  <a:pt x="14" y="483"/>
                </a:lnTo>
                <a:lnTo>
                  <a:pt x="10" y="486"/>
                </a:lnTo>
                <a:lnTo>
                  <a:pt x="5" y="491"/>
                </a:lnTo>
                <a:lnTo>
                  <a:pt x="2" y="497"/>
                </a:lnTo>
                <a:lnTo>
                  <a:pt x="1" y="502"/>
                </a:lnTo>
                <a:lnTo>
                  <a:pt x="0" y="509"/>
                </a:lnTo>
                <a:lnTo>
                  <a:pt x="0" y="509"/>
                </a:lnTo>
                <a:lnTo>
                  <a:pt x="1" y="515"/>
                </a:lnTo>
                <a:lnTo>
                  <a:pt x="2" y="521"/>
                </a:lnTo>
                <a:lnTo>
                  <a:pt x="5" y="527"/>
                </a:lnTo>
                <a:lnTo>
                  <a:pt x="10" y="531"/>
                </a:lnTo>
                <a:lnTo>
                  <a:pt x="14" y="535"/>
                </a:lnTo>
                <a:lnTo>
                  <a:pt x="19" y="539"/>
                </a:lnTo>
                <a:lnTo>
                  <a:pt x="26" y="540"/>
                </a:lnTo>
                <a:lnTo>
                  <a:pt x="32" y="541"/>
                </a:lnTo>
                <a:lnTo>
                  <a:pt x="66" y="541"/>
                </a:lnTo>
                <a:lnTo>
                  <a:pt x="66" y="541"/>
                </a:lnTo>
                <a:lnTo>
                  <a:pt x="68" y="561"/>
                </a:lnTo>
                <a:lnTo>
                  <a:pt x="70" y="582"/>
                </a:lnTo>
                <a:lnTo>
                  <a:pt x="74" y="601"/>
                </a:lnTo>
                <a:lnTo>
                  <a:pt x="78" y="621"/>
                </a:lnTo>
                <a:lnTo>
                  <a:pt x="84" y="641"/>
                </a:lnTo>
                <a:lnTo>
                  <a:pt x="90" y="659"/>
                </a:lnTo>
                <a:lnTo>
                  <a:pt x="98" y="678"/>
                </a:lnTo>
                <a:lnTo>
                  <a:pt x="105" y="695"/>
                </a:lnTo>
                <a:lnTo>
                  <a:pt x="114" y="713"/>
                </a:lnTo>
                <a:lnTo>
                  <a:pt x="123" y="731"/>
                </a:lnTo>
                <a:lnTo>
                  <a:pt x="133" y="748"/>
                </a:lnTo>
                <a:lnTo>
                  <a:pt x="145" y="764"/>
                </a:lnTo>
                <a:lnTo>
                  <a:pt x="156" y="779"/>
                </a:lnTo>
                <a:lnTo>
                  <a:pt x="169" y="795"/>
                </a:lnTo>
                <a:lnTo>
                  <a:pt x="181" y="809"/>
                </a:lnTo>
                <a:lnTo>
                  <a:pt x="194" y="823"/>
                </a:lnTo>
                <a:lnTo>
                  <a:pt x="208" y="837"/>
                </a:lnTo>
                <a:lnTo>
                  <a:pt x="223" y="850"/>
                </a:lnTo>
                <a:lnTo>
                  <a:pt x="238" y="862"/>
                </a:lnTo>
                <a:lnTo>
                  <a:pt x="254" y="873"/>
                </a:lnTo>
                <a:lnTo>
                  <a:pt x="270" y="884"/>
                </a:lnTo>
                <a:lnTo>
                  <a:pt x="288" y="895"/>
                </a:lnTo>
                <a:lnTo>
                  <a:pt x="305" y="903"/>
                </a:lnTo>
                <a:lnTo>
                  <a:pt x="322" y="912"/>
                </a:lnTo>
                <a:lnTo>
                  <a:pt x="340" y="921"/>
                </a:lnTo>
                <a:lnTo>
                  <a:pt x="358" y="927"/>
                </a:lnTo>
                <a:lnTo>
                  <a:pt x="378" y="933"/>
                </a:lnTo>
                <a:lnTo>
                  <a:pt x="397" y="939"/>
                </a:lnTo>
                <a:lnTo>
                  <a:pt x="416" y="944"/>
                </a:lnTo>
                <a:lnTo>
                  <a:pt x="437" y="947"/>
                </a:lnTo>
                <a:lnTo>
                  <a:pt x="457" y="951"/>
                </a:lnTo>
                <a:lnTo>
                  <a:pt x="478" y="953"/>
                </a:lnTo>
                <a:lnTo>
                  <a:pt x="478" y="986"/>
                </a:lnTo>
                <a:lnTo>
                  <a:pt x="478" y="986"/>
                </a:lnTo>
                <a:lnTo>
                  <a:pt x="478" y="992"/>
                </a:lnTo>
                <a:lnTo>
                  <a:pt x="480" y="998"/>
                </a:lnTo>
                <a:lnTo>
                  <a:pt x="483" y="1003"/>
                </a:lnTo>
                <a:lnTo>
                  <a:pt x="486" y="1009"/>
                </a:lnTo>
                <a:lnTo>
                  <a:pt x="491" y="1012"/>
                </a:lnTo>
                <a:lnTo>
                  <a:pt x="497" y="1015"/>
                </a:lnTo>
                <a:lnTo>
                  <a:pt x="502" y="1017"/>
                </a:lnTo>
                <a:lnTo>
                  <a:pt x="509" y="1018"/>
                </a:lnTo>
                <a:lnTo>
                  <a:pt x="509" y="1018"/>
                </a:lnTo>
                <a:lnTo>
                  <a:pt x="515" y="1017"/>
                </a:lnTo>
                <a:lnTo>
                  <a:pt x="522" y="1015"/>
                </a:lnTo>
                <a:lnTo>
                  <a:pt x="527" y="1012"/>
                </a:lnTo>
                <a:lnTo>
                  <a:pt x="531" y="1009"/>
                </a:lnTo>
                <a:lnTo>
                  <a:pt x="535" y="1003"/>
                </a:lnTo>
                <a:lnTo>
                  <a:pt x="539" y="998"/>
                </a:lnTo>
                <a:lnTo>
                  <a:pt x="540" y="992"/>
                </a:lnTo>
                <a:lnTo>
                  <a:pt x="541" y="986"/>
                </a:lnTo>
                <a:lnTo>
                  <a:pt x="541" y="953"/>
                </a:lnTo>
                <a:lnTo>
                  <a:pt x="541" y="953"/>
                </a:lnTo>
                <a:lnTo>
                  <a:pt x="561" y="951"/>
                </a:lnTo>
                <a:lnTo>
                  <a:pt x="582" y="947"/>
                </a:lnTo>
                <a:lnTo>
                  <a:pt x="601" y="944"/>
                </a:lnTo>
                <a:lnTo>
                  <a:pt x="621" y="939"/>
                </a:lnTo>
                <a:lnTo>
                  <a:pt x="641" y="933"/>
                </a:lnTo>
                <a:lnTo>
                  <a:pt x="659" y="927"/>
                </a:lnTo>
                <a:lnTo>
                  <a:pt x="678" y="921"/>
                </a:lnTo>
                <a:lnTo>
                  <a:pt x="695" y="912"/>
                </a:lnTo>
                <a:lnTo>
                  <a:pt x="714" y="903"/>
                </a:lnTo>
                <a:lnTo>
                  <a:pt x="731" y="895"/>
                </a:lnTo>
                <a:lnTo>
                  <a:pt x="748" y="884"/>
                </a:lnTo>
                <a:lnTo>
                  <a:pt x="764" y="873"/>
                </a:lnTo>
                <a:lnTo>
                  <a:pt x="779" y="862"/>
                </a:lnTo>
                <a:lnTo>
                  <a:pt x="795" y="850"/>
                </a:lnTo>
                <a:lnTo>
                  <a:pt x="809" y="837"/>
                </a:lnTo>
                <a:lnTo>
                  <a:pt x="823" y="823"/>
                </a:lnTo>
                <a:lnTo>
                  <a:pt x="837" y="809"/>
                </a:lnTo>
                <a:lnTo>
                  <a:pt x="850" y="795"/>
                </a:lnTo>
                <a:lnTo>
                  <a:pt x="862" y="779"/>
                </a:lnTo>
                <a:lnTo>
                  <a:pt x="873" y="764"/>
                </a:lnTo>
                <a:lnTo>
                  <a:pt x="884" y="748"/>
                </a:lnTo>
                <a:lnTo>
                  <a:pt x="895" y="731"/>
                </a:lnTo>
                <a:lnTo>
                  <a:pt x="903" y="713"/>
                </a:lnTo>
                <a:lnTo>
                  <a:pt x="912" y="695"/>
                </a:lnTo>
                <a:lnTo>
                  <a:pt x="921" y="678"/>
                </a:lnTo>
                <a:lnTo>
                  <a:pt x="927" y="659"/>
                </a:lnTo>
                <a:lnTo>
                  <a:pt x="934" y="641"/>
                </a:lnTo>
                <a:lnTo>
                  <a:pt x="939" y="621"/>
                </a:lnTo>
                <a:lnTo>
                  <a:pt x="944" y="601"/>
                </a:lnTo>
                <a:lnTo>
                  <a:pt x="947" y="582"/>
                </a:lnTo>
                <a:lnTo>
                  <a:pt x="951" y="561"/>
                </a:lnTo>
                <a:lnTo>
                  <a:pt x="953" y="541"/>
                </a:lnTo>
                <a:lnTo>
                  <a:pt x="986" y="541"/>
                </a:lnTo>
                <a:lnTo>
                  <a:pt x="986" y="541"/>
                </a:lnTo>
                <a:lnTo>
                  <a:pt x="993" y="540"/>
                </a:lnTo>
                <a:lnTo>
                  <a:pt x="998" y="539"/>
                </a:lnTo>
                <a:lnTo>
                  <a:pt x="1003" y="535"/>
                </a:lnTo>
                <a:lnTo>
                  <a:pt x="1009" y="531"/>
                </a:lnTo>
                <a:lnTo>
                  <a:pt x="1012" y="527"/>
                </a:lnTo>
                <a:lnTo>
                  <a:pt x="1015" y="521"/>
                </a:lnTo>
                <a:lnTo>
                  <a:pt x="1017" y="515"/>
                </a:lnTo>
                <a:lnTo>
                  <a:pt x="1018" y="509"/>
                </a:lnTo>
                <a:lnTo>
                  <a:pt x="1018" y="509"/>
                </a:lnTo>
                <a:lnTo>
                  <a:pt x="1017" y="502"/>
                </a:lnTo>
                <a:lnTo>
                  <a:pt x="1015" y="497"/>
                </a:lnTo>
                <a:lnTo>
                  <a:pt x="1012" y="491"/>
                </a:lnTo>
                <a:lnTo>
                  <a:pt x="1009" y="486"/>
                </a:lnTo>
                <a:lnTo>
                  <a:pt x="1003" y="483"/>
                </a:lnTo>
                <a:lnTo>
                  <a:pt x="998" y="480"/>
                </a:lnTo>
                <a:lnTo>
                  <a:pt x="993" y="477"/>
                </a:lnTo>
                <a:lnTo>
                  <a:pt x="986" y="477"/>
                </a:lnTo>
                <a:lnTo>
                  <a:pt x="986" y="477"/>
                </a:lnTo>
                <a:close/>
                <a:moveTo>
                  <a:pt x="827" y="541"/>
                </a:moveTo>
                <a:lnTo>
                  <a:pt x="888" y="541"/>
                </a:lnTo>
                <a:lnTo>
                  <a:pt x="888" y="541"/>
                </a:lnTo>
                <a:lnTo>
                  <a:pt x="887" y="558"/>
                </a:lnTo>
                <a:lnTo>
                  <a:pt x="884" y="575"/>
                </a:lnTo>
                <a:lnTo>
                  <a:pt x="881" y="591"/>
                </a:lnTo>
                <a:lnTo>
                  <a:pt x="877" y="608"/>
                </a:lnTo>
                <a:lnTo>
                  <a:pt x="872" y="624"/>
                </a:lnTo>
                <a:lnTo>
                  <a:pt x="867" y="641"/>
                </a:lnTo>
                <a:lnTo>
                  <a:pt x="861" y="656"/>
                </a:lnTo>
                <a:lnTo>
                  <a:pt x="854" y="671"/>
                </a:lnTo>
                <a:lnTo>
                  <a:pt x="847" y="686"/>
                </a:lnTo>
                <a:lnTo>
                  <a:pt x="839" y="701"/>
                </a:lnTo>
                <a:lnTo>
                  <a:pt x="831" y="715"/>
                </a:lnTo>
                <a:lnTo>
                  <a:pt x="821" y="729"/>
                </a:lnTo>
                <a:lnTo>
                  <a:pt x="811" y="741"/>
                </a:lnTo>
                <a:lnTo>
                  <a:pt x="800" y="754"/>
                </a:lnTo>
                <a:lnTo>
                  <a:pt x="790" y="766"/>
                </a:lnTo>
                <a:lnTo>
                  <a:pt x="778" y="778"/>
                </a:lnTo>
                <a:lnTo>
                  <a:pt x="766" y="790"/>
                </a:lnTo>
                <a:lnTo>
                  <a:pt x="754" y="800"/>
                </a:lnTo>
                <a:lnTo>
                  <a:pt x="741" y="811"/>
                </a:lnTo>
                <a:lnTo>
                  <a:pt x="729" y="821"/>
                </a:lnTo>
                <a:lnTo>
                  <a:pt x="715" y="830"/>
                </a:lnTo>
                <a:lnTo>
                  <a:pt x="701" y="839"/>
                </a:lnTo>
                <a:lnTo>
                  <a:pt x="686" y="847"/>
                </a:lnTo>
                <a:lnTo>
                  <a:pt x="671" y="854"/>
                </a:lnTo>
                <a:lnTo>
                  <a:pt x="656" y="860"/>
                </a:lnTo>
                <a:lnTo>
                  <a:pt x="641" y="867"/>
                </a:lnTo>
                <a:lnTo>
                  <a:pt x="625" y="872"/>
                </a:lnTo>
                <a:lnTo>
                  <a:pt x="608" y="877"/>
                </a:lnTo>
                <a:lnTo>
                  <a:pt x="591" y="881"/>
                </a:lnTo>
                <a:lnTo>
                  <a:pt x="575" y="884"/>
                </a:lnTo>
                <a:lnTo>
                  <a:pt x="558" y="887"/>
                </a:lnTo>
                <a:lnTo>
                  <a:pt x="541" y="888"/>
                </a:lnTo>
                <a:lnTo>
                  <a:pt x="541" y="827"/>
                </a:lnTo>
                <a:lnTo>
                  <a:pt x="541" y="827"/>
                </a:lnTo>
                <a:lnTo>
                  <a:pt x="540" y="821"/>
                </a:lnTo>
                <a:lnTo>
                  <a:pt x="539" y="814"/>
                </a:lnTo>
                <a:lnTo>
                  <a:pt x="535" y="809"/>
                </a:lnTo>
                <a:lnTo>
                  <a:pt x="531" y="805"/>
                </a:lnTo>
                <a:lnTo>
                  <a:pt x="527" y="800"/>
                </a:lnTo>
                <a:lnTo>
                  <a:pt x="522" y="797"/>
                </a:lnTo>
                <a:lnTo>
                  <a:pt x="515" y="796"/>
                </a:lnTo>
                <a:lnTo>
                  <a:pt x="509" y="795"/>
                </a:lnTo>
                <a:lnTo>
                  <a:pt x="509" y="795"/>
                </a:lnTo>
                <a:lnTo>
                  <a:pt x="502" y="796"/>
                </a:lnTo>
                <a:lnTo>
                  <a:pt x="497" y="797"/>
                </a:lnTo>
                <a:lnTo>
                  <a:pt x="491" y="800"/>
                </a:lnTo>
                <a:lnTo>
                  <a:pt x="486" y="805"/>
                </a:lnTo>
                <a:lnTo>
                  <a:pt x="483" y="809"/>
                </a:lnTo>
                <a:lnTo>
                  <a:pt x="480" y="814"/>
                </a:lnTo>
                <a:lnTo>
                  <a:pt x="478" y="821"/>
                </a:lnTo>
                <a:lnTo>
                  <a:pt x="478" y="827"/>
                </a:lnTo>
                <a:lnTo>
                  <a:pt x="478" y="888"/>
                </a:lnTo>
                <a:lnTo>
                  <a:pt x="478" y="888"/>
                </a:lnTo>
                <a:lnTo>
                  <a:pt x="460" y="887"/>
                </a:lnTo>
                <a:lnTo>
                  <a:pt x="443" y="884"/>
                </a:lnTo>
                <a:lnTo>
                  <a:pt x="426" y="881"/>
                </a:lnTo>
                <a:lnTo>
                  <a:pt x="410" y="877"/>
                </a:lnTo>
                <a:lnTo>
                  <a:pt x="394" y="872"/>
                </a:lnTo>
                <a:lnTo>
                  <a:pt x="378" y="867"/>
                </a:lnTo>
                <a:lnTo>
                  <a:pt x="362" y="860"/>
                </a:lnTo>
                <a:lnTo>
                  <a:pt x="347" y="854"/>
                </a:lnTo>
                <a:lnTo>
                  <a:pt x="332" y="847"/>
                </a:lnTo>
                <a:lnTo>
                  <a:pt x="318" y="839"/>
                </a:lnTo>
                <a:lnTo>
                  <a:pt x="304" y="830"/>
                </a:lnTo>
                <a:lnTo>
                  <a:pt x="290" y="821"/>
                </a:lnTo>
                <a:lnTo>
                  <a:pt x="277" y="811"/>
                </a:lnTo>
                <a:lnTo>
                  <a:pt x="264" y="800"/>
                </a:lnTo>
                <a:lnTo>
                  <a:pt x="251" y="790"/>
                </a:lnTo>
                <a:lnTo>
                  <a:pt x="239" y="778"/>
                </a:lnTo>
                <a:lnTo>
                  <a:pt x="228" y="766"/>
                </a:lnTo>
                <a:lnTo>
                  <a:pt x="217" y="754"/>
                </a:lnTo>
                <a:lnTo>
                  <a:pt x="207" y="741"/>
                </a:lnTo>
                <a:lnTo>
                  <a:pt x="197" y="729"/>
                </a:lnTo>
                <a:lnTo>
                  <a:pt x="188" y="715"/>
                </a:lnTo>
                <a:lnTo>
                  <a:pt x="179" y="701"/>
                </a:lnTo>
                <a:lnTo>
                  <a:pt x="171" y="686"/>
                </a:lnTo>
                <a:lnTo>
                  <a:pt x="164" y="671"/>
                </a:lnTo>
                <a:lnTo>
                  <a:pt x="157" y="656"/>
                </a:lnTo>
                <a:lnTo>
                  <a:pt x="151" y="641"/>
                </a:lnTo>
                <a:lnTo>
                  <a:pt x="145" y="624"/>
                </a:lnTo>
                <a:lnTo>
                  <a:pt x="141" y="608"/>
                </a:lnTo>
                <a:lnTo>
                  <a:pt x="136" y="591"/>
                </a:lnTo>
                <a:lnTo>
                  <a:pt x="133" y="575"/>
                </a:lnTo>
                <a:lnTo>
                  <a:pt x="131" y="558"/>
                </a:lnTo>
                <a:lnTo>
                  <a:pt x="129" y="541"/>
                </a:lnTo>
                <a:lnTo>
                  <a:pt x="191" y="541"/>
                </a:lnTo>
                <a:lnTo>
                  <a:pt x="191" y="541"/>
                </a:lnTo>
                <a:lnTo>
                  <a:pt x="197" y="540"/>
                </a:lnTo>
                <a:lnTo>
                  <a:pt x="203" y="539"/>
                </a:lnTo>
                <a:lnTo>
                  <a:pt x="208" y="535"/>
                </a:lnTo>
                <a:lnTo>
                  <a:pt x="214" y="531"/>
                </a:lnTo>
                <a:lnTo>
                  <a:pt x="217" y="527"/>
                </a:lnTo>
                <a:lnTo>
                  <a:pt x="220" y="521"/>
                </a:lnTo>
                <a:lnTo>
                  <a:pt x="222" y="515"/>
                </a:lnTo>
                <a:lnTo>
                  <a:pt x="222" y="509"/>
                </a:lnTo>
                <a:lnTo>
                  <a:pt x="222" y="509"/>
                </a:lnTo>
                <a:lnTo>
                  <a:pt x="222" y="502"/>
                </a:lnTo>
                <a:lnTo>
                  <a:pt x="220" y="497"/>
                </a:lnTo>
                <a:lnTo>
                  <a:pt x="217" y="491"/>
                </a:lnTo>
                <a:lnTo>
                  <a:pt x="214" y="486"/>
                </a:lnTo>
                <a:lnTo>
                  <a:pt x="208" y="483"/>
                </a:lnTo>
                <a:lnTo>
                  <a:pt x="203" y="480"/>
                </a:lnTo>
                <a:lnTo>
                  <a:pt x="197" y="477"/>
                </a:lnTo>
                <a:lnTo>
                  <a:pt x="191" y="477"/>
                </a:lnTo>
                <a:lnTo>
                  <a:pt x="129" y="477"/>
                </a:lnTo>
                <a:lnTo>
                  <a:pt x="129" y="477"/>
                </a:lnTo>
                <a:lnTo>
                  <a:pt x="131" y="460"/>
                </a:lnTo>
                <a:lnTo>
                  <a:pt x="133" y="443"/>
                </a:lnTo>
                <a:lnTo>
                  <a:pt x="136" y="426"/>
                </a:lnTo>
                <a:lnTo>
                  <a:pt x="141" y="410"/>
                </a:lnTo>
                <a:lnTo>
                  <a:pt x="145" y="394"/>
                </a:lnTo>
                <a:lnTo>
                  <a:pt x="151" y="378"/>
                </a:lnTo>
                <a:lnTo>
                  <a:pt x="157" y="362"/>
                </a:lnTo>
                <a:lnTo>
                  <a:pt x="164" y="347"/>
                </a:lnTo>
                <a:lnTo>
                  <a:pt x="171" y="332"/>
                </a:lnTo>
                <a:lnTo>
                  <a:pt x="179" y="318"/>
                </a:lnTo>
                <a:lnTo>
                  <a:pt x="188" y="304"/>
                </a:lnTo>
                <a:lnTo>
                  <a:pt x="197" y="290"/>
                </a:lnTo>
                <a:lnTo>
                  <a:pt x="207" y="277"/>
                </a:lnTo>
                <a:lnTo>
                  <a:pt x="217" y="264"/>
                </a:lnTo>
                <a:lnTo>
                  <a:pt x="228" y="251"/>
                </a:lnTo>
                <a:lnTo>
                  <a:pt x="239" y="239"/>
                </a:lnTo>
                <a:lnTo>
                  <a:pt x="251" y="227"/>
                </a:lnTo>
                <a:lnTo>
                  <a:pt x="264" y="217"/>
                </a:lnTo>
                <a:lnTo>
                  <a:pt x="277" y="207"/>
                </a:lnTo>
                <a:lnTo>
                  <a:pt x="290" y="197"/>
                </a:lnTo>
                <a:lnTo>
                  <a:pt x="304" y="188"/>
                </a:lnTo>
                <a:lnTo>
                  <a:pt x="318" y="179"/>
                </a:lnTo>
                <a:lnTo>
                  <a:pt x="332" y="171"/>
                </a:lnTo>
                <a:lnTo>
                  <a:pt x="347" y="164"/>
                </a:lnTo>
                <a:lnTo>
                  <a:pt x="362" y="157"/>
                </a:lnTo>
                <a:lnTo>
                  <a:pt x="378" y="151"/>
                </a:lnTo>
                <a:lnTo>
                  <a:pt x="394" y="145"/>
                </a:lnTo>
                <a:lnTo>
                  <a:pt x="410" y="141"/>
                </a:lnTo>
                <a:lnTo>
                  <a:pt x="426" y="136"/>
                </a:lnTo>
                <a:lnTo>
                  <a:pt x="443" y="133"/>
                </a:lnTo>
                <a:lnTo>
                  <a:pt x="460" y="131"/>
                </a:lnTo>
                <a:lnTo>
                  <a:pt x="478" y="129"/>
                </a:lnTo>
                <a:lnTo>
                  <a:pt x="478" y="191"/>
                </a:lnTo>
                <a:lnTo>
                  <a:pt x="478" y="191"/>
                </a:lnTo>
                <a:lnTo>
                  <a:pt x="478" y="197"/>
                </a:lnTo>
                <a:lnTo>
                  <a:pt x="480" y="203"/>
                </a:lnTo>
                <a:lnTo>
                  <a:pt x="483" y="208"/>
                </a:lnTo>
                <a:lnTo>
                  <a:pt x="486" y="214"/>
                </a:lnTo>
                <a:lnTo>
                  <a:pt x="491" y="217"/>
                </a:lnTo>
                <a:lnTo>
                  <a:pt x="497" y="220"/>
                </a:lnTo>
                <a:lnTo>
                  <a:pt x="502" y="222"/>
                </a:lnTo>
                <a:lnTo>
                  <a:pt x="509" y="222"/>
                </a:lnTo>
                <a:lnTo>
                  <a:pt x="509" y="222"/>
                </a:lnTo>
                <a:lnTo>
                  <a:pt x="515" y="222"/>
                </a:lnTo>
                <a:lnTo>
                  <a:pt x="522" y="220"/>
                </a:lnTo>
                <a:lnTo>
                  <a:pt x="527" y="217"/>
                </a:lnTo>
                <a:lnTo>
                  <a:pt x="531" y="214"/>
                </a:lnTo>
                <a:lnTo>
                  <a:pt x="535" y="208"/>
                </a:lnTo>
                <a:lnTo>
                  <a:pt x="539" y="203"/>
                </a:lnTo>
                <a:lnTo>
                  <a:pt x="540" y="197"/>
                </a:lnTo>
                <a:lnTo>
                  <a:pt x="541" y="191"/>
                </a:lnTo>
                <a:lnTo>
                  <a:pt x="541" y="129"/>
                </a:lnTo>
                <a:lnTo>
                  <a:pt x="541" y="129"/>
                </a:lnTo>
                <a:lnTo>
                  <a:pt x="558" y="131"/>
                </a:lnTo>
                <a:lnTo>
                  <a:pt x="575" y="133"/>
                </a:lnTo>
                <a:lnTo>
                  <a:pt x="591" y="136"/>
                </a:lnTo>
                <a:lnTo>
                  <a:pt x="608" y="141"/>
                </a:lnTo>
                <a:lnTo>
                  <a:pt x="625" y="145"/>
                </a:lnTo>
                <a:lnTo>
                  <a:pt x="641" y="151"/>
                </a:lnTo>
                <a:lnTo>
                  <a:pt x="656" y="157"/>
                </a:lnTo>
                <a:lnTo>
                  <a:pt x="671" y="164"/>
                </a:lnTo>
                <a:lnTo>
                  <a:pt x="686" y="171"/>
                </a:lnTo>
                <a:lnTo>
                  <a:pt x="701" y="179"/>
                </a:lnTo>
                <a:lnTo>
                  <a:pt x="715" y="188"/>
                </a:lnTo>
                <a:lnTo>
                  <a:pt x="729" y="197"/>
                </a:lnTo>
                <a:lnTo>
                  <a:pt x="741" y="207"/>
                </a:lnTo>
                <a:lnTo>
                  <a:pt x="754" y="217"/>
                </a:lnTo>
                <a:lnTo>
                  <a:pt x="766" y="227"/>
                </a:lnTo>
                <a:lnTo>
                  <a:pt x="778" y="239"/>
                </a:lnTo>
                <a:lnTo>
                  <a:pt x="790" y="251"/>
                </a:lnTo>
                <a:lnTo>
                  <a:pt x="800" y="264"/>
                </a:lnTo>
                <a:lnTo>
                  <a:pt x="811" y="277"/>
                </a:lnTo>
                <a:lnTo>
                  <a:pt x="821" y="290"/>
                </a:lnTo>
                <a:lnTo>
                  <a:pt x="831" y="304"/>
                </a:lnTo>
                <a:lnTo>
                  <a:pt x="839" y="318"/>
                </a:lnTo>
                <a:lnTo>
                  <a:pt x="847" y="332"/>
                </a:lnTo>
                <a:lnTo>
                  <a:pt x="854" y="347"/>
                </a:lnTo>
                <a:lnTo>
                  <a:pt x="861" y="362"/>
                </a:lnTo>
                <a:lnTo>
                  <a:pt x="867" y="378"/>
                </a:lnTo>
                <a:lnTo>
                  <a:pt x="872" y="394"/>
                </a:lnTo>
                <a:lnTo>
                  <a:pt x="877" y="410"/>
                </a:lnTo>
                <a:lnTo>
                  <a:pt x="881" y="426"/>
                </a:lnTo>
                <a:lnTo>
                  <a:pt x="884" y="443"/>
                </a:lnTo>
                <a:lnTo>
                  <a:pt x="887" y="460"/>
                </a:lnTo>
                <a:lnTo>
                  <a:pt x="888" y="477"/>
                </a:lnTo>
                <a:lnTo>
                  <a:pt x="827" y="477"/>
                </a:lnTo>
                <a:lnTo>
                  <a:pt x="827" y="477"/>
                </a:lnTo>
                <a:lnTo>
                  <a:pt x="821" y="477"/>
                </a:lnTo>
                <a:lnTo>
                  <a:pt x="814" y="480"/>
                </a:lnTo>
                <a:lnTo>
                  <a:pt x="809" y="483"/>
                </a:lnTo>
                <a:lnTo>
                  <a:pt x="805" y="486"/>
                </a:lnTo>
                <a:lnTo>
                  <a:pt x="800" y="491"/>
                </a:lnTo>
                <a:lnTo>
                  <a:pt x="797" y="497"/>
                </a:lnTo>
                <a:lnTo>
                  <a:pt x="796" y="502"/>
                </a:lnTo>
                <a:lnTo>
                  <a:pt x="795" y="509"/>
                </a:lnTo>
                <a:lnTo>
                  <a:pt x="795" y="509"/>
                </a:lnTo>
                <a:lnTo>
                  <a:pt x="796" y="515"/>
                </a:lnTo>
                <a:lnTo>
                  <a:pt x="797" y="521"/>
                </a:lnTo>
                <a:lnTo>
                  <a:pt x="800" y="527"/>
                </a:lnTo>
                <a:lnTo>
                  <a:pt x="805" y="531"/>
                </a:lnTo>
                <a:lnTo>
                  <a:pt x="809" y="535"/>
                </a:lnTo>
                <a:lnTo>
                  <a:pt x="814" y="539"/>
                </a:lnTo>
                <a:lnTo>
                  <a:pt x="821" y="540"/>
                </a:lnTo>
                <a:lnTo>
                  <a:pt x="827" y="541"/>
                </a:lnTo>
                <a:lnTo>
                  <a:pt x="827" y="541"/>
                </a:lnTo>
                <a:close/>
                <a:moveTo>
                  <a:pt x="604" y="509"/>
                </a:moveTo>
                <a:lnTo>
                  <a:pt x="604" y="509"/>
                </a:lnTo>
                <a:lnTo>
                  <a:pt x="604" y="499"/>
                </a:lnTo>
                <a:lnTo>
                  <a:pt x="602" y="489"/>
                </a:lnTo>
                <a:lnTo>
                  <a:pt x="600" y="481"/>
                </a:lnTo>
                <a:lnTo>
                  <a:pt x="597" y="472"/>
                </a:lnTo>
                <a:lnTo>
                  <a:pt x="592" y="463"/>
                </a:lnTo>
                <a:lnTo>
                  <a:pt x="588" y="456"/>
                </a:lnTo>
                <a:lnTo>
                  <a:pt x="583" y="448"/>
                </a:lnTo>
                <a:lnTo>
                  <a:pt x="576" y="441"/>
                </a:lnTo>
                <a:lnTo>
                  <a:pt x="570" y="436"/>
                </a:lnTo>
                <a:lnTo>
                  <a:pt x="562" y="430"/>
                </a:lnTo>
                <a:lnTo>
                  <a:pt x="555" y="425"/>
                </a:lnTo>
                <a:lnTo>
                  <a:pt x="546" y="421"/>
                </a:lnTo>
                <a:lnTo>
                  <a:pt x="538" y="417"/>
                </a:lnTo>
                <a:lnTo>
                  <a:pt x="528" y="415"/>
                </a:lnTo>
                <a:lnTo>
                  <a:pt x="518" y="414"/>
                </a:lnTo>
                <a:lnTo>
                  <a:pt x="509" y="413"/>
                </a:lnTo>
                <a:lnTo>
                  <a:pt x="509" y="413"/>
                </a:lnTo>
                <a:lnTo>
                  <a:pt x="499" y="414"/>
                </a:lnTo>
                <a:lnTo>
                  <a:pt x="489" y="415"/>
                </a:lnTo>
                <a:lnTo>
                  <a:pt x="481" y="417"/>
                </a:lnTo>
                <a:lnTo>
                  <a:pt x="472" y="421"/>
                </a:lnTo>
                <a:lnTo>
                  <a:pt x="464" y="425"/>
                </a:lnTo>
                <a:lnTo>
                  <a:pt x="456" y="430"/>
                </a:lnTo>
                <a:lnTo>
                  <a:pt x="449" y="436"/>
                </a:lnTo>
                <a:lnTo>
                  <a:pt x="441" y="441"/>
                </a:lnTo>
                <a:lnTo>
                  <a:pt x="436" y="448"/>
                </a:lnTo>
                <a:lnTo>
                  <a:pt x="430" y="456"/>
                </a:lnTo>
                <a:lnTo>
                  <a:pt x="425" y="463"/>
                </a:lnTo>
                <a:lnTo>
                  <a:pt x="421" y="472"/>
                </a:lnTo>
                <a:lnTo>
                  <a:pt x="417" y="481"/>
                </a:lnTo>
                <a:lnTo>
                  <a:pt x="415" y="489"/>
                </a:lnTo>
                <a:lnTo>
                  <a:pt x="414" y="499"/>
                </a:lnTo>
                <a:lnTo>
                  <a:pt x="413" y="509"/>
                </a:lnTo>
                <a:lnTo>
                  <a:pt x="413" y="509"/>
                </a:lnTo>
                <a:lnTo>
                  <a:pt x="414" y="518"/>
                </a:lnTo>
                <a:lnTo>
                  <a:pt x="415" y="528"/>
                </a:lnTo>
                <a:lnTo>
                  <a:pt x="417" y="538"/>
                </a:lnTo>
                <a:lnTo>
                  <a:pt x="421" y="546"/>
                </a:lnTo>
                <a:lnTo>
                  <a:pt x="425" y="555"/>
                </a:lnTo>
                <a:lnTo>
                  <a:pt x="430" y="562"/>
                </a:lnTo>
                <a:lnTo>
                  <a:pt x="436" y="570"/>
                </a:lnTo>
                <a:lnTo>
                  <a:pt x="441" y="576"/>
                </a:lnTo>
                <a:lnTo>
                  <a:pt x="449" y="583"/>
                </a:lnTo>
                <a:lnTo>
                  <a:pt x="456" y="588"/>
                </a:lnTo>
                <a:lnTo>
                  <a:pt x="464" y="592"/>
                </a:lnTo>
                <a:lnTo>
                  <a:pt x="472" y="597"/>
                </a:lnTo>
                <a:lnTo>
                  <a:pt x="481" y="600"/>
                </a:lnTo>
                <a:lnTo>
                  <a:pt x="489" y="602"/>
                </a:lnTo>
                <a:lnTo>
                  <a:pt x="499" y="604"/>
                </a:lnTo>
                <a:lnTo>
                  <a:pt x="509" y="604"/>
                </a:lnTo>
                <a:lnTo>
                  <a:pt x="509" y="604"/>
                </a:lnTo>
                <a:lnTo>
                  <a:pt x="518" y="604"/>
                </a:lnTo>
                <a:lnTo>
                  <a:pt x="528" y="602"/>
                </a:lnTo>
                <a:lnTo>
                  <a:pt x="538" y="600"/>
                </a:lnTo>
                <a:lnTo>
                  <a:pt x="546" y="597"/>
                </a:lnTo>
                <a:lnTo>
                  <a:pt x="555" y="592"/>
                </a:lnTo>
                <a:lnTo>
                  <a:pt x="562" y="588"/>
                </a:lnTo>
                <a:lnTo>
                  <a:pt x="570" y="583"/>
                </a:lnTo>
                <a:lnTo>
                  <a:pt x="576" y="576"/>
                </a:lnTo>
                <a:lnTo>
                  <a:pt x="583" y="570"/>
                </a:lnTo>
                <a:lnTo>
                  <a:pt x="588" y="562"/>
                </a:lnTo>
                <a:lnTo>
                  <a:pt x="592" y="555"/>
                </a:lnTo>
                <a:lnTo>
                  <a:pt x="597" y="546"/>
                </a:lnTo>
                <a:lnTo>
                  <a:pt x="600" y="538"/>
                </a:lnTo>
                <a:lnTo>
                  <a:pt x="602" y="528"/>
                </a:lnTo>
                <a:lnTo>
                  <a:pt x="604" y="518"/>
                </a:lnTo>
                <a:lnTo>
                  <a:pt x="604" y="509"/>
                </a:lnTo>
                <a:lnTo>
                  <a:pt x="604" y="509"/>
                </a:lnTo>
                <a:close/>
                <a:moveTo>
                  <a:pt x="478" y="509"/>
                </a:moveTo>
                <a:lnTo>
                  <a:pt x="478" y="509"/>
                </a:lnTo>
                <a:lnTo>
                  <a:pt x="478" y="502"/>
                </a:lnTo>
                <a:lnTo>
                  <a:pt x="480" y="497"/>
                </a:lnTo>
                <a:lnTo>
                  <a:pt x="483" y="491"/>
                </a:lnTo>
                <a:lnTo>
                  <a:pt x="486" y="486"/>
                </a:lnTo>
                <a:lnTo>
                  <a:pt x="491" y="483"/>
                </a:lnTo>
                <a:lnTo>
                  <a:pt x="497" y="480"/>
                </a:lnTo>
                <a:lnTo>
                  <a:pt x="502" y="477"/>
                </a:lnTo>
                <a:lnTo>
                  <a:pt x="509" y="477"/>
                </a:lnTo>
                <a:lnTo>
                  <a:pt x="509" y="477"/>
                </a:lnTo>
                <a:lnTo>
                  <a:pt x="515" y="477"/>
                </a:lnTo>
                <a:lnTo>
                  <a:pt x="522" y="480"/>
                </a:lnTo>
                <a:lnTo>
                  <a:pt x="527" y="483"/>
                </a:lnTo>
                <a:lnTo>
                  <a:pt x="531" y="486"/>
                </a:lnTo>
                <a:lnTo>
                  <a:pt x="535" y="491"/>
                </a:lnTo>
                <a:lnTo>
                  <a:pt x="539" y="497"/>
                </a:lnTo>
                <a:lnTo>
                  <a:pt x="540" y="502"/>
                </a:lnTo>
                <a:lnTo>
                  <a:pt x="541" y="509"/>
                </a:lnTo>
                <a:lnTo>
                  <a:pt x="541" y="509"/>
                </a:lnTo>
                <a:lnTo>
                  <a:pt x="540" y="515"/>
                </a:lnTo>
                <a:lnTo>
                  <a:pt x="539" y="521"/>
                </a:lnTo>
                <a:lnTo>
                  <a:pt x="535" y="527"/>
                </a:lnTo>
                <a:lnTo>
                  <a:pt x="531" y="531"/>
                </a:lnTo>
                <a:lnTo>
                  <a:pt x="527" y="535"/>
                </a:lnTo>
                <a:lnTo>
                  <a:pt x="522" y="539"/>
                </a:lnTo>
                <a:lnTo>
                  <a:pt x="515" y="540"/>
                </a:lnTo>
                <a:lnTo>
                  <a:pt x="509" y="541"/>
                </a:lnTo>
                <a:lnTo>
                  <a:pt x="509" y="541"/>
                </a:lnTo>
                <a:lnTo>
                  <a:pt x="502" y="540"/>
                </a:lnTo>
                <a:lnTo>
                  <a:pt x="497" y="539"/>
                </a:lnTo>
                <a:lnTo>
                  <a:pt x="491" y="535"/>
                </a:lnTo>
                <a:lnTo>
                  <a:pt x="486" y="531"/>
                </a:lnTo>
                <a:lnTo>
                  <a:pt x="483" y="527"/>
                </a:lnTo>
                <a:lnTo>
                  <a:pt x="480" y="521"/>
                </a:lnTo>
                <a:lnTo>
                  <a:pt x="478" y="515"/>
                </a:lnTo>
                <a:lnTo>
                  <a:pt x="478" y="509"/>
                </a:lnTo>
                <a:lnTo>
                  <a:pt x="478" y="509"/>
                </a:lnTo>
                <a:close/>
                <a:moveTo>
                  <a:pt x="541" y="318"/>
                </a:moveTo>
                <a:lnTo>
                  <a:pt x="541" y="318"/>
                </a:lnTo>
                <a:lnTo>
                  <a:pt x="540" y="311"/>
                </a:lnTo>
                <a:lnTo>
                  <a:pt x="539" y="306"/>
                </a:lnTo>
                <a:lnTo>
                  <a:pt x="535" y="300"/>
                </a:lnTo>
                <a:lnTo>
                  <a:pt x="531" y="295"/>
                </a:lnTo>
                <a:lnTo>
                  <a:pt x="527" y="292"/>
                </a:lnTo>
                <a:lnTo>
                  <a:pt x="522" y="289"/>
                </a:lnTo>
                <a:lnTo>
                  <a:pt x="515" y="286"/>
                </a:lnTo>
                <a:lnTo>
                  <a:pt x="509" y="286"/>
                </a:lnTo>
                <a:lnTo>
                  <a:pt x="509" y="286"/>
                </a:lnTo>
                <a:lnTo>
                  <a:pt x="486" y="288"/>
                </a:lnTo>
                <a:lnTo>
                  <a:pt x="465" y="291"/>
                </a:lnTo>
                <a:lnTo>
                  <a:pt x="443" y="296"/>
                </a:lnTo>
                <a:lnTo>
                  <a:pt x="423" y="304"/>
                </a:lnTo>
                <a:lnTo>
                  <a:pt x="402" y="313"/>
                </a:lnTo>
                <a:lnTo>
                  <a:pt x="384" y="324"/>
                </a:lnTo>
                <a:lnTo>
                  <a:pt x="367" y="337"/>
                </a:lnTo>
                <a:lnTo>
                  <a:pt x="352" y="352"/>
                </a:lnTo>
                <a:lnTo>
                  <a:pt x="337" y="367"/>
                </a:lnTo>
                <a:lnTo>
                  <a:pt x="324" y="384"/>
                </a:lnTo>
                <a:lnTo>
                  <a:pt x="313" y="402"/>
                </a:lnTo>
                <a:lnTo>
                  <a:pt x="304" y="423"/>
                </a:lnTo>
                <a:lnTo>
                  <a:pt x="296" y="443"/>
                </a:lnTo>
                <a:lnTo>
                  <a:pt x="291" y="463"/>
                </a:lnTo>
                <a:lnTo>
                  <a:pt x="288" y="486"/>
                </a:lnTo>
                <a:lnTo>
                  <a:pt x="287" y="509"/>
                </a:lnTo>
                <a:lnTo>
                  <a:pt x="287" y="509"/>
                </a:lnTo>
                <a:lnTo>
                  <a:pt x="287" y="515"/>
                </a:lnTo>
                <a:lnTo>
                  <a:pt x="289" y="521"/>
                </a:lnTo>
                <a:lnTo>
                  <a:pt x="292" y="527"/>
                </a:lnTo>
                <a:lnTo>
                  <a:pt x="295" y="531"/>
                </a:lnTo>
                <a:lnTo>
                  <a:pt x="300" y="535"/>
                </a:lnTo>
                <a:lnTo>
                  <a:pt x="306" y="539"/>
                </a:lnTo>
                <a:lnTo>
                  <a:pt x="311" y="540"/>
                </a:lnTo>
                <a:lnTo>
                  <a:pt x="318" y="541"/>
                </a:lnTo>
                <a:lnTo>
                  <a:pt x="318" y="541"/>
                </a:lnTo>
                <a:lnTo>
                  <a:pt x="324" y="540"/>
                </a:lnTo>
                <a:lnTo>
                  <a:pt x="331" y="539"/>
                </a:lnTo>
                <a:lnTo>
                  <a:pt x="336" y="535"/>
                </a:lnTo>
                <a:lnTo>
                  <a:pt x="340" y="531"/>
                </a:lnTo>
                <a:lnTo>
                  <a:pt x="344" y="527"/>
                </a:lnTo>
                <a:lnTo>
                  <a:pt x="348" y="521"/>
                </a:lnTo>
                <a:lnTo>
                  <a:pt x="349" y="515"/>
                </a:lnTo>
                <a:lnTo>
                  <a:pt x="350" y="509"/>
                </a:lnTo>
                <a:lnTo>
                  <a:pt x="350" y="509"/>
                </a:lnTo>
                <a:lnTo>
                  <a:pt x="351" y="492"/>
                </a:lnTo>
                <a:lnTo>
                  <a:pt x="353" y="476"/>
                </a:lnTo>
                <a:lnTo>
                  <a:pt x="357" y="461"/>
                </a:lnTo>
                <a:lnTo>
                  <a:pt x="363" y="447"/>
                </a:lnTo>
                <a:lnTo>
                  <a:pt x="369" y="433"/>
                </a:lnTo>
                <a:lnTo>
                  <a:pt x="377" y="420"/>
                </a:lnTo>
                <a:lnTo>
                  <a:pt x="386" y="408"/>
                </a:lnTo>
                <a:lnTo>
                  <a:pt x="397" y="396"/>
                </a:lnTo>
                <a:lnTo>
                  <a:pt x="408" y="386"/>
                </a:lnTo>
                <a:lnTo>
                  <a:pt x="420" y="377"/>
                </a:lnTo>
                <a:lnTo>
                  <a:pt x="434" y="369"/>
                </a:lnTo>
                <a:lnTo>
                  <a:pt x="447" y="363"/>
                </a:lnTo>
                <a:lnTo>
                  <a:pt x="461" y="357"/>
                </a:lnTo>
                <a:lnTo>
                  <a:pt x="476" y="353"/>
                </a:lnTo>
                <a:lnTo>
                  <a:pt x="493" y="351"/>
                </a:lnTo>
                <a:lnTo>
                  <a:pt x="509" y="350"/>
                </a:lnTo>
                <a:lnTo>
                  <a:pt x="509" y="350"/>
                </a:lnTo>
                <a:lnTo>
                  <a:pt x="515" y="349"/>
                </a:lnTo>
                <a:lnTo>
                  <a:pt x="522" y="348"/>
                </a:lnTo>
                <a:lnTo>
                  <a:pt x="527" y="344"/>
                </a:lnTo>
                <a:lnTo>
                  <a:pt x="531" y="340"/>
                </a:lnTo>
                <a:lnTo>
                  <a:pt x="535" y="336"/>
                </a:lnTo>
                <a:lnTo>
                  <a:pt x="539" y="330"/>
                </a:lnTo>
                <a:lnTo>
                  <a:pt x="540" y="324"/>
                </a:lnTo>
                <a:lnTo>
                  <a:pt x="541" y="318"/>
                </a:lnTo>
                <a:lnTo>
                  <a:pt x="541" y="318"/>
                </a:lnTo>
                <a:close/>
                <a:moveTo>
                  <a:pt x="700" y="477"/>
                </a:moveTo>
                <a:lnTo>
                  <a:pt x="700" y="477"/>
                </a:lnTo>
                <a:lnTo>
                  <a:pt x="693" y="477"/>
                </a:lnTo>
                <a:lnTo>
                  <a:pt x="688" y="480"/>
                </a:lnTo>
                <a:lnTo>
                  <a:pt x="682" y="483"/>
                </a:lnTo>
                <a:lnTo>
                  <a:pt x="677" y="486"/>
                </a:lnTo>
                <a:lnTo>
                  <a:pt x="674" y="491"/>
                </a:lnTo>
                <a:lnTo>
                  <a:pt x="671" y="497"/>
                </a:lnTo>
                <a:lnTo>
                  <a:pt x="669" y="502"/>
                </a:lnTo>
                <a:lnTo>
                  <a:pt x="667" y="509"/>
                </a:lnTo>
                <a:lnTo>
                  <a:pt x="667" y="509"/>
                </a:lnTo>
                <a:lnTo>
                  <a:pt x="667" y="525"/>
                </a:lnTo>
                <a:lnTo>
                  <a:pt x="664" y="541"/>
                </a:lnTo>
                <a:lnTo>
                  <a:pt x="661" y="556"/>
                </a:lnTo>
                <a:lnTo>
                  <a:pt x="656" y="571"/>
                </a:lnTo>
                <a:lnTo>
                  <a:pt x="649" y="585"/>
                </a:lnTo>
                <a:lnTo>
                  <a:pt x="641" y="598"/>
                </a:lnTo>
                <a:lnTo>
                  <a:pt x="632" y="609"/>
                </a:lnTo>
                <a:lnTo>
                  <a:pt x="621" y="621"/>
                </a:lnTo>
                <a:lnTo>
                  <a:pt x="609" y="632"/>
                </a:lnTo>
                <a:lnTo>
                  <a:pt x="598" y="641"/>
                </a:lnTo>
                <a:lnTo>
                  <a:pt x="585" y="649"/>
                </a:lnTo>
                <a:lnTo>
                  <a:pt x="571" y="656"/>
                </a:lnTo>
                <a:lnTo>
                  <a:pt x="556" y="661"/>
                </a:lnTo>
                <a:lnTo>
                  <a:pt x="541" y="664"/>
                </a:lnTo>
                <a:lnTo>
                  <a:pt x="525" y="667"/>
                </a:lnTo>
                <a:lnTo>
                  <a:pt x="509" y="667"/>
                </a:lnTo>
                <a:lnTo>
                  <a:pt x="509" y="667"/>
                </a:lnTo>
                <a:lnTo>
                  <a:pt x="502" y="668"/>
                </a:lnTo>
                <a:lnTo>
                  <a:pt x="497" y="671"/>
                </a:lnTo>
                <a:lnTo>
                  <a:pt x="491" y="674"/>
                </a:lnTo>
                <a:lnTo>
                  <a:pt x="486" y="677"/>
                </a:lnTo>
                <a:lnTo>
                  <a:pt x="483" y="682"/>
                </a:lnTo>
                <a:lnTo>
                  <a:pt x="480" y="688"/>
                </a:lnTo>
                <a:lnTo>
                  <a:pt x="478" y="693"/>
                </a:lnTo>
                <a:lnTo>
                  <a:pt x="478" y="700"/>
                </a:lnTo>
                <a:lnTo>
                  <a:pt x="478" y="700"/>
                </a:lnTo>
                <a:lnTo>
                  <a:pt x="478" y="706"/>
                </a:lnTo>
                <a:lnTo>
                  <a:pt x="480" y="712"/>
                </a:lnTo>
                <a:lnTo>
                  <a:pt x="483" y="718"/>
                </a:lnTo>
                <a:lnTo>
                  <a:pt x="486" y="722"/>
                </a:lnTo>
                <a:lnTo>
                  <a:pt x="491" y="726"/>
                </a:lnTo>
                <a:lnTo>
                  <a:pt x="497" y="729"/>
                </a:lnTo>
                <a:lnTo>
                  <a:pt x="502" y="731"/>
                </a:lnTo>
                <a:lnTo>
                  <a:pt x="509" y="732"/>
                </a:lnTo>
                <a:lnTo>
                  <a:pt x="509" y="732"/>
                </a:lnTo>
                <a:lnTo>
                  <a:pt x="531" y="731"/>
                </a:lnTo>
                <a:lnTo>
                  <a:pt x="554" y="727"/>
                </a:lnTo>
                <a:lnTo>
                  <a:pt x="575" y="721"/>
                </a:lnTo>
                <a:lnTo>
                  <a:pt x="596" y="713"/>
                </a:lnTo>
                <a:lnTo>
                  <a:pt x="615" y="705"/>
                </a:lnTo>
                <a:lnTo>
                  <a:pt x="633" y="693"/>
                </a:lnTo>
                <a:lnTo>
                  <a:pt x="650" y="680"/>
                </a:lnTo>
                <a:lnTo>
                  <a:pt x="666" y="666"/>
                </a:lnTo>
                <a:lnTo>
                  <a:pt x="680" y="650"/>
                </a:lnTo>
                <a:lnTo>
                  <a:pt x="693" y="633"/>
                </a:lnTo>
                <a:lnTo>
                  <a:pt x="705" y="615"/>
                </a:lnTo>
                <a:lnTo>
                  <a:pt x="714" y="595"/>
                </a:lnTo>
                <a:lnTo>
                  <a:pt x="721" y="575"/>
                </a:lnTo>
                <a:lnTo>
                  <a:pt x="728" y="554"/>
                </a:lnTo>
                <a:lnTo>
                  <a:pt x="731" y="531"/>
                </a:lnTo>
                <a:lnTo>
                  <a:pt x="732" y="509"/>
                </a:lnTo>
                <a:lnTo>
                  <a:pt x="732" y="509"/>
                </a:lnTo>
                <a:lnTo>
                  <a:pt x="731" y="502"/>
                </a:lnTo>
                <a:lnTo>
                  <a:pt x="729" y="497"/>
                </a:lnTo>
                <a:lnTo>
                  <a:pt x="726" y="491"/>
                </a:lnTo>
                <a:lnTo>
                  <a:pt x="722" y="486"/>
                </a:lnTo>
                <a:lnTo>
                  <a:pt x="718" y="483"/>
                </a:lnTo>
                <a:lnTo>
                  <a:pt x="712" y="480"/>
                </a:lnTo>
                <a:lnTo>
                  <a:pt x="706" y="477"/>
                </a:lnTo>
                <a:lnTo>
                  <a:pt x="700" y="477"/>
                </a:lnTo>
                <a:lnTo>
                  <a:pt x="700" y="4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2" name="椭圆 3"/>
          <p:cNvSpPr/>
          <p:nvPr/>
        </p:nvSpPr>
        <p:spPr>
          <a:xfrm>
            <a:off x="6210410" y="3561674"/>
            <a:ext cx="709140" cy="703757"/>
          </a:xfrm>
          <a:prstGeom prst="ellipse">
            <a:avLst/>
          </a:prstGeom>
          <a:solidFill>
            <a:srgbClr val="1D425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Freeform: Shape 49"/>
          <p:cNvSpPr>
            <a:spLocks/>
          </p:cNvSpPr>
          <p:nvPr/>
        </p:nvSpPr>
        <p:spPr bwMode="auto">
          <a:xfrm>
            <a:off x="6390767" y="3731004"/>
            <a:ext cx="361782" cy="320845"/>
          </a:xfrm>
          <a:custGeom>
            <a:avLst/>
            <a:gdLst>
              <a:gd name="T0" fmla="*/ 613 w 3673"/>
              <a:gd name="T1" fmla="*/ 2138 h 3666"/>
              <a:gd name="T2" fmla="*/ 774 w 3673"/>
              <a:gd name="T3" fmla="*/ 1760 h 3666"/>
              <a:gd name="T4" fmla="*/ 1033 w 3673"/>
              <a:gd name="T5" fmla="*/ 1840 h 3666"/>
              <a:gd name="T6" fmla="*/ 1292 w 3673"/>
              <a:gd name="T7" fmla="*/ 1760 h 3666"/>
              <a:gd name="T8" fmla="*/ 1464 w 3673"/>
              <a:gd name="T9" fmla="*/ 1649 h 3666"/>
              <a:gd name="T10" fmla="*/ 1673 w 3673"/>
              <a:gd name="T11" fmla="*/ 1810 h 3666"/>
              <a:gd name="T12" fmla="*/ 1948 w 3673"/>
              <a:gd name="T13" fmla="*/ 1827 h 3666"/>
              <a:gd name="T14" fmla="*/ 2176 w 3673"/>
              <a:gd name="T15" fmla="*/ 1690 h 3666"/>
              <a:gd name="T16" fmla="*/ 2339 w 3673"/>
              <a:gd name="T17" fmla="*/ 1728 h 3666"/>
              <a:gd name="T18" fmla="*/ 2583 w 3673"/>
              <a:gd name="T19" fmla="*/ 1837 h 3666"/>
              <a:gd name="T20" fmla="*/ 2853 w 3673"/>
              <a:gd name="T21" fmla="*/ 1789 h 3666"/>
              <a:gd name="T22" fmla="*/ 3042 w 3673"/>
              <a:gd name="T23" fmla="*/ 1604 h 3666"/>
              <a:gd name="T24" fmla="*/ 3231 w 3673"/>
              <a:gd name="T25" fmla="*/ 1789 h 3666"/>
              <a:gd name="T26" fmla="*/ 3483 w 3673"/>
              <a:gd name="T27" fmla="*/ 1838 h 3666"/>
              <a:gd name="T28" fmla="*/ 2142 w 3673"/>
              <a:gd name="T29" fmla="*/ 2138 h 3666"/>
              <a:gd name="T30" fmla="*/ 229 w 3673"/>
              <a:gd name="T31" fmla="*/ 1840 h 3666"/>
              <a:gd name="T32" fmla="*/ 488 w 3673"/>
              <a:gd name="T33" fmla="*/ 1760 h 3666"/>
              <a:gd name="T34" fmla="*/ 154 w 3673"/>
              <a:gd name="T35" fmla="*/ 458 h 3666"/>
              <a:gd name="T36" fmla="*/ 3382 w 3673"/>
              <a:gd name="T37" fmla="*/ 504 h 3666"/>
              <a:gd name="T38" fmla="*/ 3433 w 3673"/>
              <a:gd name="T39" fmla="*/ 667 h 3666"/>
              <a:gd name="T40" fmla="*/ 3505 w 3673"/>
              <a:gd name="T41" fmla="*/ 895 h 3666"/>
              <a:gd name="T42" fmla="*/ 3580 w 3673"/>
              <a:gd name="T43" fmla="*/ 1136 h 3666"/>
              <a:gd name="T44" fmla="*/ 3641 w 3673"/>
              <a:gd name="T45" fmla="*/ 1337 h 3666"/>
              <a:gd name="T46" fmla="*/ 3673 w 3673"/>
              <a:gd name="T47" fmla="*/ 1446 h 3666"/>
              <a:gd name="T48" fmla="*/ 3629 w 3673"/>
              <a:gd name="T49" fmla="*/ 1587 h 3666"/>
              <a:gd name="T50" fmla="*/ 3481 w 3673"/>
              <a:gd name="T51" fmla="*/ 1677 h 3666"/>
              <a:gd name="T52" fmla="*/ 3308 w 3673"/>
              <a:gd name="T53" fmla="*/ 1636 h 3666"/>
              <a:gd name="T54" fmla="*/ 3217 w 3673"/>
              <a:gd name="T55" fmla="*/ 1488 h 3666"/>
              <a:gd name="T56" fmla="*/ 2867 w 3673"/>
              <a:gd name="T57" fmla="*/ 1488 h 3666"/>
              <a:gd name="T58" fmla="*/ 2775 w 3673"/>
              <a:gd name="T59" fmla="*/ 1636 h 3666"/>
              <a:gd name="T60" fmla="*/ 2604 w 3673"/>
              <a:gd name="T61" fmla="*/ 1677 h 3666"/>
              <a:gd name="T62" fmla="*/ 2455 w 3673"/>
              <a:gd name="T63" fmla="*/ 1587 h 3666"/>
              <a:gd name="T64" fmla="*/ 2410 w 3673"/>
              <a:gd name="T65" fmla="*/ 763 h 3666"/>
              <a:gd name="T66" fmla="*/ 2041 w 3673"/>
              <a:gd name="T67" fmla="*/ 1556 h 3666"/>
              <a:gd name="T68" fmla="*/ 1909 w 3673"/>
              <a:gd name="T69" fmla="*/ 1668 h 3666"/>
              <a:gd name="T70" fmla="*/ 1731 w 3673"/>
              <a:gd name="T71" fmla="*/ 1654 h 3666"/>
              <a:gd name="T72" fmla="*/ 1619 w 3673"/>
              <a:gd name="T73" fmla="*/ 1523 h 3666"/>
              <a:gd name="T74" fmla="*/ 1263 w 3673"/>
              <a:gd name="T75" fmla="*/ 1451 h 3666"/>
              <a:gd name="T76" fmla="*/ 1196 w 3673"/>
              <a:gd name="T77" fmla="*/ 1613 h 3666"/>
              <a:gd name="T78" fmla="*/ 1033 w 3673"/>
              <a:gd name="T79" fmla="*/ 1680 h 3666"/>
              <a:gd name="T80" fmla="*/ 870 w 3673"/>
              <a:gd name="T81" fmla="*/ 1613 h 3666"/>
              <a:gd name="T82" fmla="*/ 804 w 3673"/>
              <a:gd name="T83" fmla="*/ 1451 h 3666"/>
              <a:gd name="T84" fmla="*/ 448 w 3673"/>
              <a:gd name="T85" fmla="*/ 1523 h 3666"/>
              <a:gd name="T86" fmla="*/ 336 w 3673"/>
              <a:gd name="T87" fmla="*/ 1654 h 3666"/>
              <a:gd name="T88" fmla="*/ 157 w 3673"/>
              <a:gd name="T89" fmla="*/ 1668 h 3666"/>
              <a:gd name="T90" fmla="*/ 26 w 3673"/>
              <a:gd name="T91" fmla="*/ 1556 h 3666"/>
              <a:gd name="T92" fmla="*/ 2 w 3673"/>
              <a:gd name="T93" fmla="*/ 1431 h 3666"/>
              <a:gd name="T94" fmla="*/ 24 w 3673"/>
              <a:gd name="T95" fmla="*/ 1284 h 3666"/>
              <a:gd name="T96" fmla="*/ 60 w 3673"/>
              <a:gd name="T97" fmla="*/ 1048 h 3666"/>
              <a:gd name="T98" fmla="*/ 100 w 3673"/>
              <a:gd name="T99" fmla="*/ 790 h 3666"/>
              <a:gd name="T100" fmla="*/ 136 w 3673"/>
              <a:gd name="T101" fmla="*/ 572 h 3666"/>
              <a:gd name="T102" fmla="*/ 152 w 3673"/>
              <a:gd name="T103" fmla="*/ 461 h 3666"/>
              <a:gd name="T104" fmla="*/ 154 w 3673"/>
              <a:gd name="T105" fmla="*/ 305 h 3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73" h="3666">
                <a:moveTo>
                  <a:pt x="613" y="2138"/>
                </a:moveTo>
                <a:lnTo>
                  <a:pt x="613" y="3055"/>
                </a:lnTo>
                <a:lnTo>
                  <a:pt x="1683" y="3055"/>
                </a:lnTo>
                <a:lnTo>
                  <a:pt x="1683" y="2138"/>
                </a:lnTo>
                <a:lnTo>
                  <a:pt x="613" y="2138"/>
                </a:lnTo>
                <a:close/>
                <a:moveTo>
                  <a:pt x="632" y="1604"/>
                </a:moveTo>
                <a:lnTo>
                  <a:pt x="660" y="1649"/>
                </a:lnTo>
                <a:lnTo>
                  <a:pt x="694" y="1690"/>
                </a:lnTo>
                <a:lnTo>
                  <a:pt x="732" y="1728"/>
                </a:lnTo>
                <a:lnTo>
                  <a:pt x="774" y="1760"/>
                </a:lnTo>
                <a:lnTo>
                  <a:pt x="821" y="1789"/>
                </a:lnTo>
                <a:lnTo>
                  <a:pt x="869" y="1810"/>
                </a:lnTo>
                <a:lnTo>
                  <a:pt x="921" y="1827"/>
                </a:lnTo>
                <a:lnTo>
                  <a:pt x="977" y="1837"/>
                </a:lnTo>
                <a:lnTo>
                  <a:pt x="1033" y="1840"/>
                </a:lnTo>
                <a:lnTo>
                  <a:pt x="1090" y="1837"/>
                </a:lnTo>
                <a:lnTo>
                  <a:pt x="1144" y="1827"/>
                </a:lnTo>
                <a:lnTo>
                  <a:pt x="1197" y="1810"/>
                </a:lnTo>
                <a:lnTo>
                  <a:pt x="1246" y="1789"/>
                </a:lnTo>
                <a:lnTo>
                  <a:pt x="1292" y="1760"/>
                </a:lnTo>
                <a:lnTo>
                  <a:pt x="1334" y="1728"/>
                </a:lnTo>
                <a:lnTo>
                  <a:pt x="1372" y="1690"/>
                </a:lnTo>
                <a:lnTo>
                  <a:pt x="1406" y="1649"/>
                </a:lnTo>
                <a:lnTo>
                  <a:pt x="1435" y="1604"/>
                </a:lnTo>
                <a:lnTo>
                  <a:pt x="1464" y="1649"/>
                </a:lnTo>
                <a:lnTo>
                  <a:pt x="1498" y="1690"/>
                </a:lnTo>
                <a:lnTo>
                  <a:pt x="1535" y="1728"/>
                </a:lnTo>
                <a:lnTo>
                  <a:pt x="1578" y="1760"/>
                </a:lnTo>
                <a:lnTo>
                  <a:pt x="1624" y="1789"/>
                </a:lnTo>
                <a:lnTo>
                  <a:pt x="1673" y="1810"/>
                </a:lnTo>
                <a:lnTo>
                  <a:pt x="1725" y="1827"/>
                </a:lnTo>
                <a:lnTo>
                  <a:pt x="1780" y="1837"/>
                </a:lnTo>
                <a:lnTo>
                  <a:pt x="1837" y="1840"/>
                </a:lnTo>
                <a:lnTo>
                  <a:pt x="1894" y="1837"/>
                </a:lnTo>
                <a:lnTo>
                  <a:pt x="1948" y="1827"/>
                </a:lnTo>
                <a:lnTo>
                  <a:pt x="2000" y="1810"/>
                </a:lnTo>
                <a:lnTo>
                  <a:pt x="2050" y="1789"/>
                </a:lnTo>
                <a:lnTo>
                  <a:pt x="2096" y="1760"/>
                </a:lnTo>
                <a:lnTo>
                  <a:pt x="2138" y="1728"/>
                </a:lnTo>
                <a:lnTo>
                  <a:pt x="2176" y="1690"/>
                </a:lnTo>
                <a:lnTo>
                  <a:pt x="2210" y="1649"/>
                </a:lnTo>
                <a:lnTo>
                  <a:pt x="2238" y="1604"/>
                </a:lnTo>
                <a:lnTo>
                  <a:pt x="2268" y="1649"/>
                </a:lnTo>
                <a:lnTo>
                  <a:pt x="2301" y="1690"/>
                </a:lnTo>
                <a:lnTo>
                  <a:pt x="2339" y="1728"/>
                </a:lnTo>
                <a:lnTo>
                  <a:pt x="2382" y="1760"/>
                </a:lnTo>
                <a:lnTo>
                  <a:pt x="2427" y="1789"/>
                </a:lnTo>
                <a:lnTo>
                  <a:pt x="2477" y="1810"/>
                </a:lnTo>
                <a:lnTo>
                  <a:pt x="2529" y="1827"/>
                </a:lnTo>
                <a:lnTo>
                  <a:pt x="2583" y="1837"/>
                </a:lnTo>
                <a:lnTo>
                  <a:pt x="2640" y="1840"/>
                </a:lnTo>
                <a:lnTo>
                  <a:pt x="2697" y="1837"/>
                </a:lnTo>
                <a:lnTo>
                  <a:pt x="2752" y="1827"/>
                </a:lnTo>
                <a:lnTo>
                  <a:pt x="2804" y="1810"/>
                </a:lnTo>
                <a:lnTo>
                  <a:pt x="2853" y="1789"/>
                </a:lnTo>
                <a:lnTo>
                  <a:pt x="2899" y="1760"/>
                </a:lnTo>
                <a:lnTo>
                  <a:pt x="2942" y="1728"/>
                </a:lnTo>
                <a:lnTo>
                  <a:pt x="2980" y="1690"/>
                </a:lnTo>
                <a:lnTo>
                  <a:pt x="3013" y="1649"/>
                </a:lnTo>
                <a:lnTo>
                  <a:pt x="3042" y="1604"/>
                </a:lnTo>
                <a:lnTo>
                  <a:pt x="3070" y="1649"/>
                </a:lnTo>
                <a:lnTo>
                  <a:pt x="3104" y="1690"/>
                </a:lnTo>
                <a:lnTo>
                  <a:pt x="3143" y="1728"/>
                </a:lnTo>
                <a:lnTo>
                  <a:pt x="3185" y="1760"/>
                </a:lnTo>
                <a:lnTo>
                  <a:pt x="3231" y="1789"/>
                </a:lnTo>
                <a:lnTo>
                  <a:pt x="3281" y="1810"/>
                </a:lnTo>
                <a:lnTo>
                  <a:pt x="3333" y="1827"/>
                </a:lnTo>
                <a:lnTo>
                  <a:pt x="3387" y="1837"/>
                </a:lnTo>
                <a:lnTo>
                  <a:pt x="3444" y="1840"/>
                </a:lnTo>
                <a:lnTo>
                  <a:pt x="3483" y="1838"/>
                </a:lnTo>
                <a:lnTo>
                  <a:pt x="3520" y="1833"/>
                </a:lnTo>
                <a:lnTo>
                  <a:pt x="3520" y="3666"/>
                </a:lnTo>
                <a:lnTo>
                  <a:pt x="3061" y="3666"/>
                </a:lnTo>
                <a:lnTo>
                  <a:pt x="3061" y="2138"/>
                </a:lnTo>
                <a:lnTo>
                  <a:pt x="2142" y="2138"/>
                </a:lnTo>
                <a:lnTo>
                  <a:pt x="2142" y="3666"/>
                </a:lnTo>
                <a:lnTo>
                  <a:pt x="154" y="3666"/>
                </a:lnTo>
                <a:lnTo>
                  <a:pt x="154" y="1833"/>
                </a:lnTo>
                <a:lnTo>
                  <a:pt x="191" y="1838"/>
                </a:lnTo>
                <a:lnTo>
                  <a:pt x="229" y="1840"/>
                </a:lnTo>
                <a:lnTo>
                  <a:pt x="286" y="1837"/>
                </a:lnTo>
                <a:lnTo>
                  <a:pt x="341" y="1827"/>
                </a:lnTo>
                <a:lnTo>
                  <a:pt x="393" y="1810"/>
                </a:lnTo>
                <a:lnTo>
                  <a:pt x="442" y="1789"/>
                </a:lnTo>
                <a:lnTo>
                  <a:pt x="488" y="1760"/>
                </a:lnTo>
                <a:lnTo>
                  <a:pt x="531" y="1728"/>
                </a:lnTo>
                <a:lnTo>
                  <a:pt x="569" y="1690"/>
                </a:lnTo>
                <a:lnTo>
                  <a:pt x="602" y="1649"/>
                </a:lnTo>
                <a:lnTo>
                  <a:pt x="632" y="1604"/>
                </a:lnTo>
                <a:close/>
                <a:moveTo>
                  <a:pt x="154" y="458"/>
                </a:moveTo>
                <a:lnTo>
                  <a:pt x="3368" y="458"/>
                </a:lnTo>
                <a:lnTo>
                  <a:pt x="3368" y="460"/>
                </a:lnTo>
                <a:lnTo>
                  <a:pt x="3371" y="471"/>
                </a:lnTo>
                <a:lnTo>
                  <a:pt x="3376" y="485"/>
                </a:lnTo>
                <a:lnTo>
                  <a:pt x="3382" y="504"/>
                </a:lnTo>
                <a:lnTo>
                  <a:pt x="3390" y="529"/>
                </a:lnTo>
                <a:lnTo>
                  <a:pt x="3399" y="559"/>
                </a:lnTo>
                <a:lnTo>
                  <a:pt x="3410" y="591"/>
                </a:lnTo>
                <a:lnTo>
                  <a:pt x="3421" y="627"/>
                </a:lnTo>
                <a:lnTo>
                  <a:pt x="3433" y="667"/>
                </a:lnTo>
                <a:lnTo>
                  <a:pt x="3447" y="710"/>
                </a:lnTo>
                <a:lnTo>
                  <a:pt x="3460" y="754"/>
                </a:lnTo>
                <a:lnTo>
                  <a:pt x="3475" y="800"/>
                </a:lnTo>
                <a:lnTo>
                  <a:pt x="3490" y="847"/>
                </a:lnTo>
                <a:lnTo>
                  <a:pt x="3505" y="895"/>
                </a:lnTo>
                <a:lnTo>
                  <a:pt x="3520" y="944"/>
                </a:lnTo>
                <a:lnTo>
                  <a:pt x="3536" y="993"/>
                </a:lnTo>
                <a:lnTo>
                  <a:pt x="3551" y="1042"/>
                </a:lnTo>
                <a:lnTo>
                  <a:pt x="3566" y="1090"/>
                </a:lnTo>
                <a:lnTo>
                  <a:pt x="3580" y="1136"/>
                </a:lnTo>
                <a:lnTo>
                  <a:pt x="3594" y="1181"/>
                </a:lnTo>
                <a:lnTo>
                  <a:pt x="3607" y="1224"/>
                </a:lnTo>
                <a:lnTo>
                  <a:pt x="3620" y="1265"/>
                </a:lnTo>
                <a:lnTo>
                  <a:pt x="3631" y="1303"/>
                </a:lnTo>
                <a:lnTo>
                  <a:pt x="3641" y="1337"/>
                </a:lnTo>
                <a:lnTo>
                  <a:pt x="3650" y="1368"/>
                </a:lnTo>
                <a:lnTo>
                  <a:pt x="3658" y="1395"/>
                </a:lnTo>
                <a:lnTo>
                  <a:pt x="3665" y="1416"/>
                </a:lnTo>
                <a:lnTo>
                  <a:pt x="3670" y="1433"/>
                </a:lnTo>
                <a:lnTo>
                  <a:pt x="3673" y="1446"/>
                </a:lnTo>
                <a:lnTo>
                  <a:pt x="3673" y="1451"/>
                </a:lnTo>
                <a:lnTo>
                  <a:pt x="3671" y="1488"/>
                </a:lnTo>
                <a:lnTo>
                  <a:pt x="3662" y="1523"/>
                </a:lnTo>
                <a:lnTo>
                  <a:pt x="3648" y="1556"/>
                </a:lnTo>
                <a:lnTo>
                  <a:pt x="3629" y="1587"/>
                </a:lnTo>
                <a:lnTo>
                  <a:pt x="3606" y="1613"/>
                </a:lnTo>
                <a:lnTo>
                  <a:pt x="3579" y="1636"/>
                </a:lnTo>
                <a:lnTo>
                  <a:pt x="3550" y="1654"/>
                </a:lnTo>
                <a:lnTo>
                  <a:pt x="3516" y="1668"/>
                </a:lnTo>
                <a:lnTo>
                  <a:pt x="3481" y="1677"/>
                </a:lnTo>
                <a:lnTo>
                  <a:pt x="3444" y="1680"/>
                </a:lnTo>
                <a:lnTo>
                  <a:pt x="3406" y="1677"/>
                </a:lnTo>
                <a:lnTo>
                  <a:pt x="3371" y="1668"/>
                </a:lnTo>
                <a:lnTo>
                  <a:pt x="3338" y="1654"/>
                </a:lnTo>
                <a:lnTo>
                  <a:pt x="3308" y="1636"/>
                </a:lnTo>
                <a:lnTo>
                  <a:pt x="3282" y="1613"/>
                </a:lnTo>
                <a:lnTo>
                  <a:pt x="3258" y="1587"/>
                </a:lnTo>
                <a:lnTo>
                  <a:pt x="3240" y="1556"/>
                </a:lnTo>
                <a:lnTo>
                  <a:pt x="3226" y="1523"/>
                </a:lnTo>
                <a:lnTo>
                  <a:pt x="3217" y="1488"/>
                </a:lnTo>
                <a:lnTo>
                  <a:pt x="3214" y="1451"/>
                </a:lnTo>
                <a:lnTo>
                  <a:pt x="3214" y="763"/>
                </a:lnTo>
                <a:lnTo>
                  <a:pt x="2871" y="763"/>
                </a:lnTo>
                <a:lnTo>
                  <a:pt x="2870" y="1451"/>
                </a:lnTo>
                <a:lnTo>
                  <a:pt x="2867" y="1488"/>
                </a:lnTo>
                <a:lnTo>
                  <a:pt x="2858" y="1523"/>
                </a:lnTo>
                <a:lnTo>
                  <a:pt x="2844" y="1556"/>
                </a:lnTo>
                <a:lnTo>
                  <a:pt x="2825" y="1587"/>
                </a:lnTo>
                <a:lnTo>
                  <a:pt x="2803" y="1613"/>
                </a:lnTo>
                <a:lnTo>
                  <a:pt x="2775" y="1636"/>
                </a:lnTo>
                <a:lnTo>
                  <a:pt x="2746" y="1654"/>
                </a:lnTo>
                <a:lnTo>
                  <a:pt x="2713" y="1668"/>
                </a:lnTo>
                <a:lnTo>
                  <a:pt x="2677" y="1677"/>
                </a:lnTo>
                <a:lnTo>
                  <a:pt x="2640" y="1680"/>
                </a:lnTo>
                <a:lnTo>
                  <a:pt x="2604" y="1677"/>
                </a:lnTo>
                <a:lnTo>
                  <a:pt x="2567" y="1668"/>
                </a:lnTo>
                <a:lnTo>
                  <a:pt x="2535" y="1654"/>
                </a:lnTo>
                <a:lnTo>
                  <a:pt x="2505" y="1636"/>
                </a:lnTo>
                <a:lnTo>
                  <a:pt x="2478" y="1613"/>
                </a:lnTo>
                <a:lnTo>
                  <a:pt x="2455" y="1587"/>
                </a:lnTo>
                <a:lnTo>
                  <a:pt x="2436" y="1556"/>
                </a:lnTo>
                <a:lnTo>
                  <a:pt x="2423" y="1523"/>
                </a:lnTo>
                <a:lnTo>
                  <a:pt x="2414" y="1488"/>
                </a:lnTo>
                <a:lnTo>
                  <a:pt x="2410" y="1451"/>
                </a:lnTo>
                <a:lnTo>
                  <a:pt x="2410" y="763"/>
                </a:lnTo>
                <a:lnTo>
                  <a:pt x="2067" y="763"/>
                </a:lnTo>
                <a:lnTo>
                  <a:pt x="2067" y="1451"/>
                </a:lnTo>
                <a:lnTo>
                  <a:pt x="2063" y="1488"/>
                </a:lnTo>
                <a:lnTo>
                  <a:pt x="2054" y="1523"/>
                </a:lnTo>
                <a:lnTo>
                  <a:pt x="2041" y="1556"/>
                </a:lnTo>
                <a:lnTo>
                  <a:pt x="2022" y="1587"/>
                </a:lnTo>
                <a:lnTo>
                  <a:pt x="1999" y="1613"/>
                </a:lnTo>
                <a:lnTo>
                  <a:pt x="1973" y="1636"/>
                </a:lnTo>
                <a:lnTo>
                  <a:pt x="1942" y="1654"/>
                </a:lnTo>
                <a:lnTo>
                  <a:pt x="1909" y="1668"/>
                </a:lnTo>
                <a:lnTo>
                  <a:pt x="1874" y="1677"/>
                </a:lnTo>
                <a:lnTo>
                  <a:pt x="1837" y="1680"/>
                </a:lnTo>
                <a:lnTo>
                  <a:pt x="1800" y="1677"/>
                </a:lnTo>
                <a:lnTo>
                  <a:pt x="1765" y="1668"/>
                </a:lnTo>
                <a:lnTo>
                  <a:pt x="1731" y="1654"/>
                </a:lnTo>
                <a:lnTo>
                  <a:pt x="1701" y="1636"/>
                </a:lnTo>
                <a:lnTo>
                  <a:pt x="1674" y="1613"/>
                </a:lnTo>
                <a:lnTo>
                  <a:pt x="1652" y="1587"/>
                </a:lnTo>
                <a:lnTo>
                  <a:pt x="1632" y="1556"/>
                </a:lnTo>
                <a:lnTo>
                  <a:pt x="1619" y="1523"/>
                </a:lnTo>
                <a:lnTo>
                  <a:pt x="1610" y="1488"/>
                </a:lnTo>
                <a:lnTo>
                  <a:pt x="1608" y="1451"/>
                </a:lnTo>
                <a:lnTo>
                  <a:pt x="1608" y="763"/>
                </a:lnTo>
                <a:lnTo>
                  <a:pt x="1263" y="763"/>
                </a:lnTo>
                <a:lnTo>
                  <a:pt x="1263" y="1451"/>
                </a:lnTo>
                <a:lnTo>
                  <a:pt x="1259" y="1488"/>
                </a:lnTo>
                <a:lnTo>
                  <a:pt x="1251" y="1523"/>
                </a:lnTo>
                <a:lnTo>
                  <a:pt x="1237" y="1556"/>
                </a:lnTo>
                <a:lnTo>
                  <a:pt x="1219" y="1587"/>
                </a:lnTo>
                <a:lnTo>
                  <a:pt x="1196" y="1613"/>
                </a:lnTo>
                <a:lnTo>
                  <a:pt x="1169" y="1636"/>
                </a:lnTo>
                <a:lnTo>
                  <a:pt x="1138" y="1654"/>
                </a:lnTo>
                <a:lnTo>
                  <a:pt x="1106" y="1668"/>
                </a:lnTo>
                <a:lnTo>
                  <a:pt x="1071" y="1677"/>
                </a:lnTo>
                <a:lnTo>
                  <a:pt x="1033" y="1680"/>
                </a:lnTo>
                <a:lnTo>
                  <a:pt x="996" y="1677"/>
                </a:lnTo>
                <a:lnTo>
                  <a:pt x="961" y="1668"/>
                </a:lnTo>
                <a:lnTo>
                  <a:pt x="928" y="1654"/>
                </a:lnTo>
                <a:lnTo>
                  <a:pt x="898" y="1636"/>
                </a:lnTo>
                <a:lnTo>
                  <a:pt x="870" y="1613"/>
                </a:lnTo>
                <a:lnTo>
                  <a:pt x="848" y="1587"/>
                </a:lnTo>
                <a:lnTo>
                  <a:pt x="830" y="1556"/>
                </a:lnTo>
                <a:lnTo>
                  <a:pt x="815" y="1523"/>
                </a:lnTo>
                <a:lnTo>
                  <a:pt x="807" y="1488"/>
                </a:lnTo>
                <a:lnTo>
                  <a:pt x="804" y="1451"/>
                </a:lnTo>
                <a:lnTo>
                  <a:pt x="804" y="763"/>
                </a:lnTo>
                <a:lnTo>
                  <a:pt x="459" y="763"/>
                </a:lnTo>
                <a:lnTo>
                  <a:pt x="459" y="1451"/>
                </a:lnTo>
                <a:lnTo>
                  <a:pt x="457" y="1488"/>
                </a:lnTo>
                <a:lnTo>
                  <a:pt x="448" y="1523"/>
                </a:lnTo>
                <a:lnTo>
                  <a:pt x="434" y="1556"/>
                </a:lnTo>
                <a:lnTo>
                  <a:pt x="415" y="1587"/>
                </a:lnTo>
                <a:lnTo>
                  <a:pt x="392" y="1613"/>
                </a:lnTo>
                <a:lnTo>
                  <a:pt x="365" y="1636"/>
                </a:lnTo>
                <a:lnTo>
                  <a:pt x="336" y="1654"/>
                </a:lnTo>
                <a:lnTo>
                  <a:pt x="302" y="1668"/>
                </a:lnTo>
                <a:lnTo>
                  <a:pt x="267" y="1677"/>
                </a:lnTo>
                <a:lnTo>
                  <a:pt x="229" y="1680"/>
                </a:lnTo>
                <a:lnTo>
                  <a:pt x="192" y="1677"/>
                </a:lnTo>
                <a:lnTo>
                  <a:pt x="157" y="1668"/>
                </a:lnTo>
                <a:lnTo>
                  <a:pt x="124" y="1654"/>
                </a:lnTo>
                <a:lnTo>
                  <a:pt x="94" y="1636"/>
                </a:lnTo>
                <a:lnTo>
                  <a:pt x="68" y="1613"/>
                </a:lnTo>
                <a:lnTo>
                  <a:pt x="44" y="1587"/>
                </a:lnTo>
                <a:lnTo>
                  <a:pt x="26" y="1556"/>
                </a:lnTo>
                <a:lnTo>
                  <a:pt x="11" y="1523"/>
                </a:lnTo>
                <a:lnTo>
                  <a:pt x="3" y="1488"/>
                </a:lnTo>
                <a:lnTo>
                  <a:pt x="0" y="1451"/>
                </a:lnTo>
                <a:lnTo>
                  <a:pt x="1" y="1444"/>
                </a:lnTo>
                <a:lnTo>
                  <a:pt x="2" y="1431"/>
                </a:lnTo>
                <a:lnTo>
                  <a:pt x="4" y="1412"/>
                </a:lnTo>
                <a:lnTo>
                  <a:pt x="9" y="1387"/>
                </a:lnTo>
                <a:lnTo>
                  <a:pt x="13" y="1357"/>
                </a:lnTo>
                <a:lnTo>
                  <a:pt x="18" y="1323"/>
                </a:lnTo>
                <a:lnTo>
                  <a:pt x="24" y="1284"/>
                </a:lnTo>
                <a:lnTo>
                  <a:pt x="30" y="1242"/>
                </a:lnTo>
                <a:lnTo>
                  <a:pt x="37" y="1197"/>
                </a:lnTo>
                <a:lnTo>
                  <a:pt x="45" y="1150"/>
                </a:lnTo>
                <a:lnTo>
                  <a:pt x="52" y="1100"/>
                </a:lnTo>
                <a:lnTo>
                  <a:pt x="60" y="1048"/>
                </a:lnTo>
                <a:lnTo>
                  <a:pt x="69" y="996"/>
                </a:lnTo>
                <a:lnTo>
                  <a:pt x="77" y="944"/>
                </a:lnTo>
                <a:lnTo>
                  <a:pt x="85" y="891"/>
                </a:lnTo>
                <a:lnTo>
                  <a:pt x="93" y="841"/>
                </a:lnTo>
                <a:lnTo>
                  <a:pt x="100" y="790"/>
                </a:lnTo>
                <a:lnTo>
                  <a:pt x="108" y="740"/>
                </a:lnTo>
                <a:lnTo>
                  <a:pt x="116" y="694"/>
                </a:lnTo>
                <a:lnTo>
                  <a:pt x="123" y="650"/>
                </a:lnTo>
                <a:lnTo>
                  <a:pt x="129" y="609"/>
                </a:lnTo>
                <a:lnTo>
                  <a:pt x="136" y="572"/>
                </a:lnTo>
                <a:lnTo>
                  <a:pt x="140" y="539"/>
                </a:lnTo>
                <a:lnTo>
                  <a:pt x="145" y="511"/>
                </a:lnTo>
                <a:lnTo>
                  <a:pt x="148" y="489"/>
                </a:lnTo>
                <a:lnTo>
                  <a:pt x="151" y="472"/>
                </a:lnTo>
                <a:lnTo>
                  <a:pt x="152" y="461"/>
                </a:lnTo>
                <a:lnTo>
                  <a:pt x="154" y="458"/>
                </a:lnTo>
                <a:close/>
                <a:moveTo>
                  <a:pt x="154" y="0"/>
                </a:moveTo>
                <a:lnTo>
                  <a:pt x="3368" y="0"/>
                </a:lnTo>
                <a:lnTo>
                  <a:pt x="3368" y="305"/>
                </a:lnTo>
                <a:lnTo>
                  <a:pt x="154" y="305"/>
                </a:lnTo>
                <a:lnTo>
                  <a:pt x="15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24" name="Rectangle 36"/>
          <p:cNvSpPr/>
          <p:nvPr/>
        </p:nvSpPr>
        <p:spPr bwMode="auto">
          <a:xfrm>
            <a:off x="7183587" y="4613897"/>
            <a:ext cx="2173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KÍCH THƯỚC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椭圆 3"/>
          <p:cNvSpPr/>
          <p:nvPr/>
        </p:nvSpPr>
        <p:spPr>
          <a:xfrm>
            <a:off x="6210410" y="5442062"/>
            <a:ext cx="709140" cy="703757"/>
          </a:xfrm>
          <a:prstGeom prst="ellipse">
            <a:avLst/>
          </a:prstGeom>
          <a:solidFill>
            <a:srgbClr val="1D425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2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Freeform: Shape 40"/>
          <p:cNvSpPr>
            <a:spLocks/>
          </p:cNvSpPr>
          <p:nvPr/>
        </p:nvSpPr>
        <p:spPr bwMode="auto">
          <a:xfrm>
            <a:off x="6390767" y="5590055"/>
            <a:ext cx="357207" cy="356005"/>
          </a:xfrm>
          <a:custGeom>
            <a:avLst/>
            <a:gdLst>
              <a:gd name="T0" fmla="*/ 115 w 140"/>
              <a:gd name="T1" fmla="*/ 63 h 140"/>
              <a:gd name="T2" fmla="*/ 39 w 140"/>
              <a:gd name="T3" fmla="*/ 140 h 140"/>
              <a:gd name="T4" fmla="*/ 0 w 140"/>
              <a:gd name="T5" fmla="*/ 140 h 140"/>
              <a:gd name="T6" fmla="*/ 0 w 140"/>
              <a:gd name="T7" fmla="*/ 101 h 140"/>
              <a:gd name="T8" fmla="*/ 77 w 140"/>
              <a:gd name="T9" fmla="*/ 24 h 140"/>
              <a:gd name="T10" fmla="*/ 115 w 140"/>
              <a:gd name="T11" fmla="*/ 63 h 140"/>
              <a:gd name="T12" fmla="*/ 42 w 140"/>
              <a:gd name="T13" fmla="*/ 120 h 140"/>
              <a:gd name="T14" fmla="*/ 20 w 140"/>
              <a:gd name="T15" fmla="*/ 98 h 140"/>
              <a:gd name="T16" fmla="*/ 12 w 140"/>
              <a:gd name="T17" fmla="*/ 106 h 140"/>
              <a:gd name="T18" fmla="*/ 12 w 140"/>
              <a:gd name="T19" fmla="*/ 116 h 140"/>
              <a:gd name="T20" fmla="*/ 24 w 140"/>
              <a:gd name="T21" fmla="*/ 116 h 140"/>
              <a:gd name="T22" fmla="*/ 24 w 140"/>
              <a:gd name="T23" fmla="*/ 128 h 140"/>
              <a:gd name="T24" fmla="*/ 34 w 140"/>
              <a:gd name="T25" fmla="*/ 128 h 140"/>
              <a:gd name="T26" fmla="*/ 42 w 140"/>
              <a:gd name="T27" fmla="*/ 120 h 140"/>
              <a:gd name="T28" fmla="*/ 80 w 140"/>
              <a:gd name="T29" fmla="*/ 40 h 140"/>
              <a:gd name="T30" fmla="*/ 78 w 140"/>
              <a:gd name="T31" fmla="*/ 41 h 140"/>
              <a:gd name="T32" fmla="*/ 28 w 140"/>
              <a:gd name="T33" fmla="*/ 91 h 140"/>
              <a:gd name="T34" fmla="*/ 28 w 140"/>
              <a:gd name="T35" fmla="*/ 93 h 140"/>
              <a:gd name="T36" fmla="*/ 30 w 140"/>
              <a:gd name="T37" fmla="*/ 95 h 140"/>
              <a:gd name="T38" fmla="*/ 31 w 140"/>
              <a:gd name="T39" fmla="*/ 94 h 140"/>
              <a:gd name="T40" fmla="*/ 81 w 140"/>
              <a:gd name="T41" fmla="*/ 44 h 140"/>
              <a:gd name="T42" fmla="*/ 82 w 140"/>
              <a:gd name="T43" fmla="*/ 42 h 140"/>
              <a:gd name="T44" fmla="*/ 80 w 140"/>
              <a:gd name="T45" fmla="*/ 40 h 140"/>
              <a:gd name="T46" fmla="*/ 137 w 140"/>
              <a:gd name="T47" fmla="*/ 42 h 140"/>
              <a:gd name="T48" fmla="*/ 121 w 140"/>
              <a:gd name="T49" fmla="*/ 57 h 140"/>
              <a:gd name="T50" fmla="*/ 83 w 140"/>
              <a:gd name="T51" fmla="*/ 19 h 140"/>
              <a:gd name="T52" fmla="*/ 98 w 140"/>
              <a:gd name="T53" fmla="*/ 3 h 140"/>
              <a:gd name="T54" fmla="*/ 107 w 140"/>
              <a:gd name="T55" fmla="*/ 0 h 140"/>
              <a:gd name="T56" fmla="*/ 115 w 140"/>
              <a:gd name="T57" fmla="*/ 3 h 140"/>
              <a:gd name="T58" fmla="*/ 137 w 140"/>
              <a:gd name="T59" fmla="*/ 25 h 140"/>
              <a:gd name="T60" fmla="*/ 140 w 140"/>
              <a:gd name="T61" fmla="*/ 33 h 140"/>
              <a:gd name="T62" fmla="*/ 137 w 140"/>
              <a:gd name="T63" fmla="*/ 4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140">
                <a:moveTo>
                  <a:pt x="115" y="63"/>
                </a:moveTo>
                <a:cubicBezTo>
                  <a:pt x="39" y="140"/>
                  <a:pt x="39" y="140"/>
                  <a:pt x="39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01"/>
                  <a:pt x="0" y="101"/>
                  <a:pt x="0" y="101"/>
                </a:cubicBezTo>
                <a:cubicBezTo>
                  <a:pt x="77" y="24"/>
                  <a:pt x="77" y="24"/>
                  <a:pt x="77" y="24"/>
                </a:cubicBezTo>
                <a:lnTo>
                  <a:pt x="115" y="63"/>
                </a:lnTo>
                <a:close/>
                <a:moveTo>
                  <a:pt x="42" y="120"/>
                </a:moveTo>
                <a:cubicBezTo>
                  <a:pt x="20" y="98"/>
                  <a:pt x="20" y="98"/>
                  <a:pt x="20" y="98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34" y="128"/>
                  <a:pt x="34" y="128"/>
                  <a:pt x="34" y="128"/>
                </a:cubicBezTo>
                <a:lnTo>
                  <a:pt x="42" y="120"/>
                </a:lnTo>
                <a:close/>
                <a:moveTo>
                  <a:pt x="80" y="40"/>
                </a:moveTo>
                <a:cubicBezTo>
                  <a:pt x="79" y="40"/>
                  <a:pt x="79" y="40"/>
                  <a:pt x="78" y="41"/>
                </a:cubicBezTo>
                <a:cubicBezTo>
                  <a:pt x="28" y="91"/>
                  <a:pt x="28" y="91"/>
                  <a:pt x="28" y="91"/>
                </a:cubicBezTo>
                <a:cubicBezTo>
                  <a:pt x="28" y="91"/>
                  <a:pt x="28" y="92"/>
                  <a:pt x="28" y="93"/>
                </a:cubicBezTo>
                <a:cubicBezTo>
                  <a:pt x="28" y="94"/>
                  <a:pt x="29" y="95"/>
                  <a:pt x="30" y="95"/>
                </a:cubicBezTo>
                <a:cubicBezTo>
                  <a:pt x="30" y="95"/>
                  <a:pt x="31" y="94"/>
                  <a:pt x="31" y="94"/>
                </a:cubicBezTo>
                <a:cubicBezTo>
                  <a:pt x="81" y="44"/>
                  <a:pt x="81" y="44"/>
                  <a:pt x="81" y="44"/>
                </a:cubicBezTo>
                <a:cubicBezTo>
                  <a:pt x="82" y="43"/>
                  <a:pt x="82" y="43"/>
                  <a:pt x="82" y="42"/>
                </a:cubicBezTo>
                <a:cubicBezTo>
                  <a:pt x="82" y="41"/>
                  <a:pt x="81" y="40"/>
                  <a:pt x="80" y="40"/>
                </a:cubicBezTo>
                <a:close/>
                <a:moveTo>
                  <a:pt x="137" y="42"/>
                </a:moveTo>
                <a:cubicBezTo>
                  <a:pt x="121" y="57"/>
                  <a:pt x="121" y="57"/>
                  <a:pt x="121" y="57"/>
                </a:cubicBezTo>
                <a:cubicBezTo>
                  <a:pt x="83" y="19"/>
                  <a:pt x="83" y="19"/>
                  <a:pt x="83" y="19"/>
                </a:cubicBezTo>
                <a:cubicBezTo>
                  <a:pt x="98" y="3"/>
                  <a:pt x="98" y="3"/>
                  <a:pt x="98" y="3"/>
                </a:cubicBezTo>
                <a:cubicBezTo>
                  <a:pt x="100" y="1"/>
                  <a:pt x="103" y="0"/>
                  <a:pt x="107" y="0"/>
                </a:cubicBezTo>
                <a:cubicBezTo>
                  <a:pt x="110" y="0"/>
                  <a:pt x="113" y="1"/>
                  <a:pt x="115" y="3"/>
                </a:cubicBezTo>
                <a:cubicBezTo>
                  <a:pt x="137" y="25"/>
                  <a:pt x="137" y="25"/>
                  <a:pt x="137" y="25"/>
                </a:cubicBezTo>
                <a:cubicBezTo>
                  <a:pt x="139" y="27"/>
                  <a:pt x="140" y="30"/>
                  <a:pt x="140" y="33"/>
                </a:cubicBezTo>
                <a:cubicBezTo>
                  <a:pt x="140" y="37"/>
                  <a:pt x="139" y="40"/>
                  <a:pt x="137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2400">
              <a:cs typeface="+mn-ea"/>
              <a:sym typeface="+mn-lt"/>
            </a:endParaRPr>
          </a:p>
        </p:txBody>
      </p:sp>
      <p:sp>
        <p:nvSpPr>
          <p:cNvPr id="35" name="Rectangle 36"/>
          <p:cNvSpPr/>
          <p:nvPr/>
        </p:nvSpPr>
        <p:spPr bwMode="auto">
          <a:xfrm>
            <a:off x="7183587" y="5563674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cs typeface="+mn-ea"/>
                <a:sym typeface="+mn-lt"/>
              </a:rPr>
              <a:t>SỐ LƯỢNG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椭圆 2"/>
          <p:cNvSpPr/>
          <p:nvPr/>
        </p:nvSpPr>
        <p:spPr>
          <a:xfrm>
            <a:off x="506665" y="166031"/>
            <a:ext cx="1253566" cy="1210226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3.2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"/>
          <p:cNvSpPr txBox="1"/>
          <p:nvPr/>
        </p:nvSpPr>
        <p:spPr>
          <a:xfrm>
            <a:off x="1894116" y="386423"/>
            <a:ext cx="800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Quản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lý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sản</a:t>
            </a:r>
            <a:r>
              <a:rPr lang="en-US" altLang="zh-CN" sz="36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600" b="1" dirty="0" err="1" smtClean="0">
                <a:solidFill>
                  <a:srgbClr val="F5C700"/>
                </a:solidFill>
                <a:cs typeface="+mn-ea"/>
                <a:sym typeface="+mn-lt"/>
              </a:rPr>
              <a:t>phẩm</a:t>
            </a:r>
            <a:endParaRPr lang="zh-CN" altLang="en-US" sz="36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38" name="Rectangle 36"/>
          <p:cNvSpPr/>
          <p:nvPr/>
        </p:nvSpPr>
        <p:spPr bwMode="auto">
          <a:xfrm>
            <a:off x="1427396" y="2708607"/>
            <a:ext cx="3719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 smtClean="0">
                <a:solidFill>
                  <a:schemeClr val="accent6"/>
                </a:solidFill>
                <a:cs typeface="+mn-ea"/>
                <a:sym typeface="+mn-lt"/>
              </a:rPr>
              <a:t>Thông</a:t>
            </a:r>
            <a:r>
              <a:rPr lang="en-US" altLang="zh-CN" sz="2800" b="1" dirty="0" smtClean="0">
                <a:solidFill>
                  <a:schemeClr val="accent6"/>
                </a:solidFill>
                <a:cs typeface="+mn-ea"/>
                <a:sym typeface="+mn-lt"/>
              </a:rPr>
              <a:t> tin </a:t>
            </a:r>
            <a:r>
              <a:rPr lang="en-US" altLang="zh-CN" sz="2800" b="1" dirty="0" err="1" smtClean="0">
                <a:solidFill>
                  <a:schemeClr val="accent6"/>
                </a:solidFill>
                <a:cs typeface="+mn-ea"/>
                <a:sym typeface="+mn-lt"/>
              </a:rPr>
              <a:t>sản</a:t>
            </a:r>
            <a:r>
              <a:rPr lang="en-US" altLang="zh-CN" sz="2800" b="1" dirty="0" smtClean="0">
                <a:solidFill>
                  <a:schemeClr val="accent6"/>
                </a:solidFill>
                <a:cs typeface="+mn-ea"/>
                <a:sym typeface="+mn-lt"/>
              </a:rPr>
              <a:t> </a:t>
            </a:r>
            <a:r>
              <a:rPr lang="en-US" altLang="zh-CN" sz="2800" b="1" dirty="0" err="1" smtClean="0">
                <a:solidFill>
                  <a:schemeClr val="accent6"/>
                </a:solidFill>
                <a:cs typeface="+mn-ea"/>
                <a:sym typeface="+mn-lt"/>
              </a:rPr>
              <a:t>phẩm</a:t>
            </a:r>
            <a:r>
              <a:rPr lang="en-US" altLang="zh-CN" sz="2800" b="1" dirty="0" smtClean="0">
                <a:solidFill>
                  <a:schemeClr val="accent6"/>
                </a:solidFill>
                <a:cs typeface="+mn-ea"/>
                <a:sym typeface="+mn-lt"/>
              </a:rPr>
              <a:t>:</a:t>
            </a:r>
            <a:endParaRPr lang="zh-CN" altLang="en-US" sz="28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25" name="Rectangle 36"/>
          <p:cNvSpPr/>
          <p:nvPr/>
        </p:nvSpPr>
        <p:spPr bwMode="auto">
          <a:xfrm>
            <a:off x="1894116" y="1253380"/>
            <a:ext cx="8795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Quản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lý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các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mặt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hàng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sản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phẩm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có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trong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kho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r>
              <a:rPr lang="en-US" sz="2800" dirty="0" err="1">
                <a:solidFill>
                  <a:schemeClr val="bg1"/>
                </a:solidFill>
              </a:rPr>
              <a:t>Lưu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trữ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các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thông</a:t>
            </a:r>
            <a:r>
              <a:rPr lang="en-US" sz="2800" dirty="0">
                <a:solidFill>
                  <a:schemeClr val="bg1"/>
                </a:solidFill>
              </a:rPr>
              <a:t> tin </a:t>
            </a:r>
            <a:r>
              <a:rPr lang="en-US" sz="2800" dirty="0" err="1">
                <a:solidFill>
                  <a:schemeClr val="bg1"/>
                </a:solidFill>
              </a:rPr>
              <a:t>cần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thiết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của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các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mặt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hàng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653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8" grpId="0"/>
      <p:bldP spid="16" grpId="0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/>
      <p:bldP spid="27" grpId="0" animBg="1"/>
      <p:bldP spid="34" grpId="0" animBg="1"/>
      <p:bldP spid="35" grpId="0"/>
      <p:bldP spid="38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7"/>
          <p:cNvSpPr/>
          <p:nvPr/>
        </p:nvSpPr>
        <p:spPr>
          <a:xfrm>
            <a:off x="1497731" y="2814333"/>
            <a:ext cx="828000" cy="828000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3" name="Freeform 98"/>
          <p:cNvSpPr>
            <a:spLocks/>
          </p:cNvSpPr>
          <p:nvPr/>
        </p:nvSpPr>
        <p:spPr bwMode="auto">
          <a:xfrm>
            <a:off x="1750600" y="3066408"/>
            <a:ext cx="322263" cy="323850"/>
          </a:xfrm>
          <a:custGeom>
            <a:avLst/>
            <a:gdLst>
              <a:gd name="T0" fmla="*/ 580 w 1017"/>
              <a:gd name="T1" fmla="*/ 688 h 1018"/>
              <a:gd name="T2" fmla="*/ 668 w 1017"/>
              <a:gd name="T3" fmla="*/ 640 h 1018"/>
              <a:gd name="T4" fmla="*/ 738 w 1017"/>
              <a:gd name="T5" fmla="*/ 559 h 1018"/>
              <a:gd name="T6" fmla="*/ 782 w 1017"/>
              <a:gd name="T7" fmla="*/ 453 h 1018"/>
              <a:gd name="T8" fmla="*/ 795 w 1017"/>
              <a:gd name="T9" fmla="*/ 349 h 1018"/>
              <a:gd name="T10" fmla="*/ 778 w 1017"/>
              <a:gd name="T11" fmla="*/ 229 h 1018"/>
              <a:gd name="T12" fmla="*/ 730 w 1017"/>
              <a:gd name="T13" fmla="*/ 127 h 1018"/>
              <a:gd name="T14" fmla="*/ 657 w 1017"/>
              <a:gd name="T15" fmla="*/ 51 h 1018"/>
              <a:gd name="T16" fmla="*/ 567 w 1017"/>
              <a:gd name="T17" fmla="*/ 7 h 1018"/>
              <a:gd name="T18" fmla="*/ 480 w 1017"/>
              <a:gd name="T19" fmla="*/ 2 h 1018"/>
              <a:gd name="T20" fmla="*/ 384 w 1017"/>
              <a:gd name="T21" fmla="*/ 34 h 1018"/>
              <a:gd name="T22" fmla="*/ 304 w 1017"/>
              <a:gd name="T23" fmla="*/ 105 h 1018"/>
              <a:gd name="T24" fmla="*/ 255 w 1017"/>
              <a:gd name="T25" fmla="*/ 187 h 1018"/>
              <a:gd name="T26" fmla="*/ 225 w 1017"/>
              <a:gd name="T27" fmla="*/ 299 h 1018"/>
              <a:gd name="T28" fmla="*/ 225 w 1017"/>
              <a:gd name="T29" fmla="*/ 403 h 1018"/>
              <a:gd name="T30" fmla="*/ 256 w 1017"/>
              <a:gd name="T31" fmla="*/ 517 h 1018"/>
              <a:gd name="T32" fmla="*/ 317 w 1017"/>
              <a:gd name="T33" fmla="*/ 609 h 1018"/>
              <a:gd name="T34" fmla="*/ 397 w 1017"/>
              <a:gd name="T35" fmla="*/ 672 h 1018"/>
              <a:gd name="T36" fmla="*/ 494 w 1017"/>
              <a:gd name="T37" fmla="*/ 699 h 1018"/>
              <a:gd name="T38" fmla="*/ 543 w 1017"/>
              <a:gd name="T39" fmla="*/ 67 h 1018"/>
              <a:gd name="T40" fmla="*/ 633 w 1017"/>
              <a:gd name="T41" fmla="*/ 112 h 1018"/>
              <a:gd name="T42" fmla="*/ 721 w 1017"/>
              <a:gd name="T43" fmla="*/ 265 h 1018"/>
              <a:gd name="T44" fmla="*/ 721 w 1017"/>
              <a:gd name="T45" fmla="*/ 435 h 1018"/>
              <a:gd name="T46" fmla="*/ 633 w 1017"/>
              <a:gd name="T47" fmla="*/ 588 h 1018"/>
              <a:gd name="T48" fmla="*/ 543 w 1017"/>
              <a:gd name="T49" fmla="*/ 633 h 1018"/>
              <a:gd name="T50" fmla="*/ 474 w 1017"/>
              <a:gd name="T51" fmla="*/ 633 h 1018"/>
              <a:gd name="T52" fmla="*/ 384 w 1017"/>
              <a:gd name="T53" fmla="*/ 588 h 1018"/>
              <a:gd name="T54" fmla="*/ 296 w 1017"/>
              <a:gd name="T55" fmla="*/ 435 h 1018"/>
              <a:gd name="T56" fmla="*/ 296 w 1017"/>
              <a:gd name="T57" fmla="*/ 265 h 1018"/>
              <a:gd name="T58" fmla="*/ 384 w 1017"/>
              <a:gd name="T59" fmla="*/ 112 h 1018"/>
              <a:gd name="T60" fmla="*/ 474 w 1017"/>
              <a:gd name="T61" fmla="*/ 67 h 1018"/>
              <a:gd name="T62" fmla="*/ 725 w 1017"/>
              <a:gd name="T63" fmla="*/ 637 h 1018"/>
              <a:gd name="T64" fmla="*/ 700 w 1017"/>
              <a:gd name="T65" fmla="*/ 668 h 1018"/>
              <a:gd name="T66" fmla="*/ 719 w 1017"/>
              <a:gd name="T67" fmla="*/ 697 h 1018"/>
              <a:gd name="T68" fmla="*/ 818 w 1017"/>
              <a:gd name="T69" fmla="*/ 717 h 1018"/>
              <a:gd name="T70" fmla="*/ 927 w 1017"/>
              <a:gd name="T71" fmla="*/ 816 h 1018"/>
              <a:gd name="T72" fmla="*/ 953 w 1017"/>
              <a:gd name="T73" fmla="*/ 929 h 1018"/>
              <a:gd name="T74" fmla="*/ 922 w 1017"/>
              <a:gd name="T75" fmla="*/ 954 h 1018"/>
              <a:gd name="T76" fmla="*/ 69 w 1017"/>
              <a:gd name="T77" fmla="*/ 941 h 1018"/>
              <a:gd name="T78" fmla="*/ 73 w 1017"/>
              <a:gd name="T79" fmla="*/ 856 h 1018"/>
              <a:gd name="T80" fmla="*/ 162 w 1017"/>
              <a:gd name="T81" fmla="*/ 738 h 1018"/>
              <a:gd name="T82" fmla="*/ 285 w 1017"/>
              <a:gd name="T83" fmla="*/ 700 h 1018"/>
              <a:gd name="T84" fmla="*/ 318 w 1017"/>
              <a:gd name="T85" fmla="*/ 674 h 1018"/>
              <a:gd name="T86" fmla="*/ 304 w 1017"/>
              <a:gd name="T87" fmla="*/ 641 h 1018"/>
              <a:gd name="T88" fmla="*/ 243 w 1017"/>
              <a:gd name="T89" fmla="*/ 639 h 1018"/>
              <a:gd name="T90" fmla="*/ 149 w 1017"/>
              <a:gd name="T91" fmla="*/ 670 h 1018"/>
              <a:gd name="T92" fmla="*/ 74 w 1017"/>
              <a:gd name="T93" fmla="*/ 730 h 1018"/>
              <a:gd name="T94" fmla="*/ 23 w 1017"/>
              <a:gd name="T95" fmla="*/ 811 h 1018"/>
              <a:gd name="T96" fmla="*/ 0 w 1017"/>
              <a:gd name="T97" fmla="*/ 907 h 1018"/>
              <a:gd name="T98" fmla="*/ 11 w 1017"/>
              <a:gd name="T99" fmla="*/ 967 h 1018"/>
              <a:gd name="T100" fmla="*/ 58 w 1017"/>
              <a:gd name="T101" fmla="*/ 1010 h 1018"/>
              <a:gd name="T102" fmla="*/ 931 w 1017"/>
              <a:gd name="T103" fmla="*/ 1017 h 1018"/>
              <a:gd name="T104" fmla="*/ 989 w 1017"/>
              <a:gd name="T105" fmla="*/ 990 h 1018"/>
              <a:gd name="T106" fmla="*/ 1017 w 1017"/>
              <a:gd name="T107" fmla="*/ 932 h 1018"/>
              <a:gd name="T108" fmla="*/ 1009 w 1017"/>
              <a:gd name="T109" fmla="*/ 850 h 1018"/>
              <a:gd name="T110" fmla="*/ 969 w 1017"/>
              <a:gd name="T111" fmla="*/ 762 h 1018"/>
              <a:gd name="T112" fmla="*/ 902 w 1017"/>
              <a:gd name="T113" fmla="*/ 693 h 1018"/>
              <a:gd name="T114" fmla="*/ 817 w 1017"/>
              <a:gd name="T115" fmla="*/ 649 h 1018"/>
              <a:gd name="T116" fmla="*/ 731 w 1017"/>
              <a:gd name="T117" fmla="*/ 636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7" h="1018">
                <a:moveTo>
                  <a:pt x="509" y="700"/>
                </a:moveTo>
                <a:lnTo>
                  <a:pt x="509" y="700"/>
                </a:lnTo>
                <a:lnTo>
                  <a:pt x="524" y="699"/>
                </a:lnTo>
                <a:lnTo>
                  <a:pt x="538" y="698"/>
                </a:lnTo>
                <a:lnTo>
                  <a:pt x="553" y="696"/>
                </a:lnTo>
                <a:lnTo>
                  <a:pt x="567" y="693"/>
                </a:lnTo>
                <a:lnTo>
                  <a:pt x="580" y="688"/>
                </a:lnTo>
                <a:lnTo>
                  <a:pt x="593" y="684"/>
                </a:lnTo>
                <a:lnTo>
                  <a:pt x="607" y="679"/>
                </a:lnTo>
                <a:lnTo>
                  <a:pt x="620" y="672"/>
                </a:lnTo>
                <a:lnTo>
                  <a:pt x="633" y="665"/>
                </a:lnTo>
                <a:lnTo>
                  <a:pt x="645" y="657"/>
                </a:lnTo>
                <a:lnTo>
                  <a:pt x="657" y="649"/>
                </a:lnTo>
                <a:lnTo>
                  <a:pt x="668" y="640"/>
                </a:lnTo>
                <a:lnTo>
                  <a:pt x="680" y="630"/>
                </a:lnTo>
                <a:lnTo>
                  <a:pt x="691" y="620"/>
                </a:lnTo>
                <a:lnTo>
                  <a:pt x="701" y="609"/>
                </a:lnTo>
                <a:lnTo>
                  <a:pt x="711" y="597"/>
                </a:lnTo>
                <a:lnTo>
                  <a:pt x="720" y="585"/>
                </a:lnTo>
                <a:lnTo>
                  <a:pt x="730" y="573"/>
                </a:lnTo>
                <a:lnTo>
                  <a:pt x="738" y="559"/>
                </a:lnTo>
                <a:lnTo>
                  <a:pt x="746" y="546"/>
                </a:lnTo>
                <a:lnTo>
                  <a:pt x="753" y="531"/>
                </a:lnTo>
                <a:lnTo>
                  <a:pt x="761" y="517"/>
                </a:lnTo>
                <a:lnTo>
                  <a:pt x="766" y="502"/>
                </a:lnTo>
                <a:lnTo>
                  <a:pt x="773" y="486"/>
                </a:lnTo>
                <a:lnTo>
                  <a:pt x="778" y="470"/>
                </a:lnTo>
                <a:lnTo>
                  <a:pt x="782" y="453"/>
                </a:lnTo>
                <a:lnTo>
                  <a:pt x="785" y="437"/>
                </a:lnTo>
                <a:lnTo>
                  <a:pt x="789" y="420"/>
                </a:lnTo>
                <a:lnTo>
                  <a:pt x="792" y="403"/>
                </a:lnTo>
                <a:lnTo>
                  <a:pt x="793" y="386"/>
                </a:lnTo>
                <a:lnTo>
                  <a:pt x="794" y="368"/>
                </a:lnTo>
                <a:lnTo>
                  <a:pt x="795" y="349"/>
                </a:lnTo>
                <a:lnTo>
                  <a:pt x="795" y="349"/>
                </a:lnTo>
                <a:lnTo>
                  <a:pt x="794" y="332"/>
                </a:lnTo>
                <a:lnTo>
                  <a:pt x="793" y="314"/>
                </a:lnTo>
                <a:lnTo>
                  <a:pt x="792" y="297"/>
                </a:lnTo>
                <a:lnTo>
                  <a:pt x="789" y="280"/>
                </a:lnTo>
                <a:lnTo>
                  <a:pt x="785" y="262"/>
                </a:lnTo>
                <a:lnTo>
                  <a:pt x="782" y="246"/>
                </a:lnTo>
                <a:lnTo>
                  <a:pt x="778" y="229"/>
                </a:lnTo>
                <a:lnTo>
                  <a:pt x="773" y="214"/>
                </a:lnTo>
                <a:lnTo>
                  <a:pt x="766" y="198"/>
                </a:lnTo>
                <a:lnTo>
                  <a:pt x="761" y="183"/>
                </a:lnTo>
                <a:lnTo>
                  <a:pt x="753" y="168"/>
                </a:lnTo>
                <a:lnTo>
                  <a:pt x="746" y="154"/>
                </a:lnTo>
                <a:lnTo>
                  <a:pt x="738" y="140"/>
                </a:lnTo>
                <a:lnTo>
                  <a:pt x="730" y="127"/>
                </a:lnTo>
                <a:lnTo>
                  <a:pt x="720" y="114"/>
                </a:lnTo>
                <a:lnTo>
                  <a:pt x="711" y="103"/>
                </a:lnTo>
                <a:lnTo>
                  <a:pt x="701" y="91"/>
                </a:lnTo>
                <a:lnTo>
                  <a:pt x="691" y="80"/>
                </a:lnTo>
                <a:lnTo>
                  <a:pt x="679" y="69"/>
                </a:lnTo>
                <a:lnTo>
                  <a:pt x="668" y="60"/>
                </a:lnTo>
                <a:lnTo>
                  <a:pt x="657" y="51"/>
                </a:lnTo>
                <a:lnTo>
                  <a:pt x="645" y="43"/>
                </a:lnTo>
                <a:lnTo>
                  <a:pt x="633" y="35"/>
                </a:lnTo>
                <a:lnTo>
                  <a:pt x="620" y="27"/>
                </a:lnTo>
                <a:lnTo>
                  <a:pt x="607" y="21"/>
                </a:lnTo>
                <a:lnTo>
                  <a:pt x="593" y="16"/>
                </a:lnTo>
                <a:lnTo>
                  <a:pt x="580" y="11"/>
                </a:lnTo>
                <a:lnTo>
                  <a:pt x="567" y="7"/>
                </a:lnTo>
                <a:lnTo>
                  <a:pt x="553" y="4"/>
                </a:lnTo>
                <a:lnTo>
                  <a:pt x="538" y="2"/>
                </a:lnTo>
                <a:lnTo>
                  <a:pt x="524" y="1"/>
                </a:lnTo>
                <a:lnTo>
                  <a:pt x="509" y="0"/>
                </a:lnTo>
                <a:lnTo>
                  <a:pt x="509" y="0"/>
                </a:lnTo>
                <a:lnTo>
                  <a:pt x="494" y="1"/>
                </a:lnTo>
                <a:lnTo>
                  <a:pt x="480" y="2"/>
                </a:lnTo>
                <a:lnTo>
                  <a:pt x="466" y="4"/>
                </a:lnTo>
                <a:lnTo>
                  <a:pt x="452" y="7"/>
                </a:lnTo>
                <a:lnTo>
                  <a:pt x="438" y="10"/>
                </a:lnTo>
                <a:lnTo>
                  <a:pt x="424" y="16"/>
                </a:lnTo>
                <a:lnTo>
                  <a:pt x="411" y="21"/>
                </a:lnTo>
                <a:lnTo>
                  <a:pt x="397" y="27"/>
                </a:lnTo>
                <a:lnTo>
                  <a:pt x="384" y="34"/>
                </a:lnTo>
                <a:lnTo>
                  <a:pt x="372" y="43"/>
                </a:lnTo>
                <a:lnTo>
                  <a:pt x="359" y="51"/>
                </a:lnTo>
                <a:lnTo>
                  <a:pt x="348" y="60"/>
                </a:lnTo>
                <a:lnTo>
                  <a:pt x="336" y="70"/>
                </a:lnTo>
                <a:lnTo>
                  <a:pt x="325" y="81"/>
                </a:lnTo>
                <a:lnTo>
                  <a:pt x="314" y="93"/>
                </a:lnTo>
                <a:lnTo>
                  <a:pt x="304" y="105"/>
                </a:lnTo>
                <a:lnTo>
                  <a:pt x="304" y="105"/>
                </a:lnTo>
                <a:lnTo>
                  <a:pt x="294" y="118"/>
                </a:lnTo>
                <a:lnTo>
                  <a:pt x="285" y="130"/>
                </a:lnTo>
                <a:lnTo>
                  <a:pt x="277" y="144"/>
                </a:lnTo>
                <a:lnTo>
                  <a:pt x="269" y="158"/>
                </a:lnTo>
                <a:lnTo>
                  <a:pt x="262" y="172"/>
                </a:lnTo>
                <a:lnTo>
                  <a:pt x="255" y="187"/>
                </a:lnTo>
                <a:lnTo>
                  <a:pt x="249" y="202"/>
                </a:lnTo>
                <a:lnTo>
                  <a:pt x="244" y="217"/>
                </a:lnTo>
                <a:lnTo>
                  <a:pt x="238" y="233"/>
                </a:lnTo>
                <a:lnTo>
                  <a:pt x="234" y="250"/>
                </a:lnTo>
                <a:lnTo>
                  <a:pt x="231" y="266"/>
                </a:lnTo>
                <a:lnTo>
                  <a:pt x="227" y="282"/>
                </a:lnTo>
                <a:lnTo>
                  <a:pt x="225" y="299"/>
                </a:lnTo>
                <a:lnTo>
                  <a:pt x="223" y="315"/>
                </a:lnTo>
                <a:lnTo>
                  <a:pt x="223" y="332"/>
                </a:lnTo>
                <a:lnTo>
                  <a:pt x="222" y="349"/>
                </a:lnTo>
                <a:lnTo>
                  <a:pt x="222" y="349"/>
                </a:lnTo>
                <a:lnTo>
                  <a:pt x="223" y="368"/>
                </a:lnTo>
                <a:lnTo>
                  <a:pt x="224" y="386"/>
                </a:lnTo>
                <a:lnTo>
                  <a:pt x="225" y="403"/>
                </a:lnTo>
                <a:lnTo>
                  <a:pt x="229" y="420"/>
                </a:lnTo>
                <a:lnTo>
                  <a:pt x="232" y="437"/>
                </a:lnTo>
                <a:lnTo>
                  <a:pt x="235" y="453"/>
                </a:lnTo>
                <a:lnTo>
                  <a:pt x="239" y="470"/>
                </a:lnTo>
                <a:lnTo>
                  <a:pt x="245" y="486"/>
                </a:lnTo>
                <a:lnTo>
                  <a:pt x="251" y="502"/>
                </a:lnTo>
                <a:lnTo>
                  <a:pt x="256" y="517"/>
                </a:lnTo>
                <a:lnTo>
                  <a:pt x="264" y="531"/>
                </a:lnTo>
                <a:lnTo>
                  <a:pt x="271" y="546"/>
                </a:lnTo>
                <a:lnTo>
                  <a:pt x="279" y="559"/>
                </a:lnTo>
                <a:lnTo>
                  <a:pt x="288" y="573"/>
                </a:lnTo>
                <a:lnTo>
                  <a:pt x="297" y="585"/>
                </a:lnTo>
                <a:lnTo>
                  <a:pt x="306" y="597"/>
                </a:lnTo>
                <a:lnTo>
                  <a:pt x="317" y="609"/>
                </a:lnTo>
                <a:lnTo>
                  <a:pt x="326" y="620"/>
                </a:lnTo>
                <a:lnTo>
                  <a:pt x="337" y="630"/>
                </a:lnTo>
                <a:lnTo>
                  <a:pt x="349" y="640"/>
                </a:lnTo>
                <a:lnTo>
                  <a:pt x="361" y="649"/>
                </a:lnTo>
                <a:lnTo>
                  <a:pt x="372" y="657"/>
                </a:lnTo>
                <a:lnTo>
                  <a:pt x="384" y="665"/>
                </a:lnTo>
                <a:lnTo>
                  <a:pt x="397" y="672"/>
                </a:lnTo>
                <a:lnTo>
                  <a:pt x="410" y="679"/>
                </a:lnTo>
                <a:lnTo>
                  <a:pt x="424" y="684"/>
                </a:lnTo>
                <a:lnTo>
                  <a:pt x="437" y="688"/>
                </a:lnTo>
                <a:lnTo>
                  <a:pt x="451" y="693"/>
                </a:lnTo>
                <a:lnTo>
                  <a:pt x="465" y="696"/>
                </a:lnTo>
                <a:lnTo>
                  <a:pt x="480" y="698"/>
                </a:lnTo>
                <a:lnTo>
                  <a:pt x="494" y="699"/>
                </a:lnTo>
                <a:lnTo>
                  <a:pt x="509" y="700"/>
                </a:lnTo>
                <a:lnTo>
                  <a:pt x="509" y="700"/>
                </a:lnTo>
                <a:close/>
                <a:moveTo>
                  <a:pt x="509" y="64"/>
                </a:moveTo>
                <a:lnTo>
                  <a:pt x="509" y="64"/>
                </a:lnTo>
                <a:lnTo>
                  <a:pt x="520" y="64"/>
                </a:lnTo>
                <a:lnTo>
                  <a:pt x="531" y="65"/>
                </a:lnTo>
                <a:lnTo>
                  <a:pt x="543" y="67"/>
                </a:lnTo>
                <a:lnTo>
                  <a:pt x="554" y="69"/>
                </a:lnTo>
                <a:lnTo>
                  <a:pt x="564" y="73"/>
                </a:lnTo>
                <a:lnTo>
                  <a:pt x="575" y="77"/>
                </a:lnTo>
                <a:lnTo>
                  <a:pt x="585" y="81"/>
                </a:lnTo>
                <a:lnTo>
                  <a:pt x="596" y="87"/>
                </a:lnTo>
                <a:lnTo>
                  <a:pt x="615" y="98"/>
                </a:lnTo>
                <a:lnTo>
                  <a:pt x="633" y="112"/>
                </a:lnTo>
                <a:lnTo>
                  <a:pt x="650" y="129"/>
                </a:lnTo>
                <a:lnTo>
                  <a:pt x="666" y="148"/>
                </a:lnTo>
                <a:lnTo>
                  <a:pt x="680" y="168"/>
                </a:lnTo>
                <a:lnTo>
                  <a:pt x="693" y="190"/>
                </a:lnTo>
                <a:lnTo>
                  <a:pt x="704" y="213"/>
                </a:lnTo>
                <a:lnTo>
                  <a:pt x="714" y="239"/>
                </a:lnTo>
                <a:lnTo>
                  <a:pt x="721" y="265"/>
                </a:lnTo>
                <a:lnTo>
                  <a:pt x="726" y="293"/>
                </a:lnTo>
                <a:lnTo>
                  <a:pt x="730" y="320"/>
                </a:lnTo>
                <a:lnTo>
                  <a:pt x="731" y="349"/>
                </a:lnTo>
                <a:lnTo>
                  <a:pt x="731" y="349"/>
                </a:lnTo>
                <a:lnTo>
                  <a:pt x="730" y="379"/>
                </a:lnTo>
                <a:lnTo>
                  <a:pt x="726" y="407"/>
                </a:lnTo>
                <a:lnTo>
                  <a:pt x="721" y="435"/>
                </a:lnTo>
                <a:lnTo>
                  <a:pt x="714" y="461"/>
                </a:lnTo>
                <a:lnTo>
                  <a:pt x="704" y="486"/>
                </a:lnTo>
                <a:lnTo>
                  <a:pt x="693" y="509"/>
                </a:lnTo>
                <a:lnTo>
                  <a:pt x="680" y="532"/>
                </a:lnTo>
                <a:lnTo>
                  <a:pt x="666" y="552"/>
                </a:lnTo>
                <a:lnTo>
                  <a:pt x="650" y="570"/>
                </a:lnTo>
                <a:lnTo>
                  <a:pt x="633" y="588"/>
                </a:lnTo>
                <a:lnTo>
                  <a:pt x="615" y="602"/>
                </a:lnTo>
                <a:lnTo>
                  <a:pt x="596" y="613"/>
                </a:lnTo>
                <a:lnTo>
                  <a:pt x="585" y="619"/>
                </a:lnTo>
                <a:lnTo>
                  <a:pt x="575" y="623"/>
                </a:lnTo>
                <a:lnTo>
                  <a:pt x="564" y="627"/>
                </a:lnTo>
                <a:lnTo>
                  <a:pt x="554" y="630"/>
                </a:lnTo>
                <a:lnTo>
                  <a:pt x="543" y="633"/>
                </a:lnTo>
                <a:lnTo>
                  <a:pt x="531" y="635"/>
                </a:lnTo>
                <a:lnTo>
                  <a:pt x="520" y="636"/>
                </a:lnTo>
                <a:lnTo>
                  <a:pt x="509" y="636"/>
                </a:lnTo>
                <a:lnTo>
                  <a:pt x="509" y="636"/>
                </a:lnTo>
                <a:lnTo>
                  <a:pt x="497" y="636"/>
                </a:lnTo>
                <a:lnTo>
                  <a:pt x="486" y="635"/>
                </a:lnTo>
                <a:lnTo>
                  <a:pt x="474" y="633"/>
                </a:lnTo>
                <a:lnTo>
                  <a:pt x="464" y="630"/>
                </a:lnTo>
                <a:lnTo>
                  <a:pt x="453" y="627"/>
                </a:lnTo>
                <a:lnTo>
                  <a:pt x="442" y="623"/>
                </a:lnTo>
                <a:lnTo>
                  <a:pt x="432" y="619"/>
                </a:lnTo>
                <a:lnTo>
                  <a:pt x="422" y="613"/>
                </a:lnTo>
                <a:lnTo>
                  <a:pt x="402" y="602"/>
                </a:lnTo>
                <a:lnTo>
                  <a:pt x="384" y="588"/>
                </a:lnTo>
                <a:lnTo>
                  <a:pt x="367" y="570"/>
                </a:lnTo>
                <a:lnTo>
                  <a:pt x="351" y="552"/>
                </a:lnTo>
                <a:lnTo>
                  <a:pt x="337" y="532"/>
                </a:lnTo>
                <a:lnTo>
                  <a:pt x="324" y="509"/>
                </a:lnTo>
                <a:lnTo>
                  <a:pt x="313" y="486"/>
                </a:lnTo>
                <a:lnTo>
                  <a:pt x="304" y="461"/>
                </a:lnTo>
                <a:lnTo>
                  <a:pt x="296" y="435"/>
                </a:lnTo>
                <a:lnTo>
                  <a:pt x="291" y="407"/>
                </a:lnTo>
                <a:lnTo>
                  <a:pt x="288" y="379"/>
                </a:lnTo>
                <a:lnTo>
                  <a:pt x="285" y="349"/>
                </a:lnTo>
                <a:lnTo>
                  <a:pt x="285" y="349"/>
                </a:lnTo>
                <a:lnTo>
                  <a:pt x="288" y="320"/>
                </a:lnTo>
                <a:lnTo>
                  <a:pt x="291" y="293"/>
                </a:lnTo>
                <a:lnTo>
                  <a:pt x="296" y="265"/>
                </a:lnTo>
                <a:lnTo>
                  <a:pt x="304" y="239"/>
                </a:lnTo>
                <a:lnTo>
                  <a:pt x="313" y="213"/>
                </a:lnTo>
                <a:lnTo>
                  <a:pt x="324" y="190"/>
                </a:lnTo>
                <a:lnTo>
                  <a:pt x="337" y="168"/>
                </a:lnTo>
                <a:lnTo>
                  <a:pt x="351" y="148"/>
                </a:lnTo>
                <a:lnTo>
                  <a:pt x="367" y="129"/>
                </a:lnTo>
                <a:lnTo>
                  <a:pt x="384" y="112"/>
                </a:lnTo>
                <a:lnTo>
                  <a:pt x="402" y="98"/>
                </a:lnTo>
                <a:lnTo>
                  <a:pt x="422" y="87"/>
                </a:lnTo>
                <a:lnTo>
                  <a:pt x="432" y="81"/>
                </a:lnTo>
                <a:lnTo>
                  <a:pt x="442" y="77"/>
                </a:lnTo>
                <a:lnTo>
                  <a:pt x="453" y="73"/>
                </a:lnTo>
                <a:lnTo>
                  <a:pt x="464" y="69"/>
                </a:lnTo>
                <a:lnTo>
                  <a:pt x="474" y="67"/>
                </a:lnTo>
                <a:lnTo>
                  <a:pt x="486" y="65"/>
                </a:lnTo>
                <a:lnTo>
                  <a:pt x="497" y="64"/>
                </a:lnTo>
                <a:lnTo>
                  <a:pt x="509" y="64"/>
                </a:lnTo>
                <a:lnTo>
                  <a:pt x="509" y="64"/>
                </a:lnTo>
                <a:close/>
                <a:moveTo>
                  <a:pt x="731" y="636"/>
                </a:moveTo>
                <a:lnTo>
                  <a:pt x="731" y="636"/>
                </a:lnTo>
                <a:lnTo>
                  <a:pt x="725" y="637"/>
                </a:lnTo>
                <a:lnTo>
                  <a:pt x="719" y="639"/>
                </a:lnTo>
                <a:lnTo>
                  <a:pt x="714" y="641"/>
                </a:lnTo>
                <a:lnTo>
                  <a:pt x="709" y="645"/>
                </a:lnTo>
                <a:lnTo>
                  <a:pt x="705" y="650"/>
                </a:lnTo>
                <a:lnTo>
                  <a:pt x="702" y="655"/>
                </a:lnTo>
                <a:lnTo>
                  <a:pt x="700" y="662"/>
                </a:lnTo>
                <a:lnTo>
                  <a:pt x="700" y="668"/>
                </a:lnTo>
                <a:lnTo>
                  <a:pt x="700" y="668"/>
                </a:lnTo>
                <a:lnTo>
                  <a:pt x="700" y="674"/>
                </a:lnTo>
                <a:lnTo>
                  <a:pt x="702" y="680"/>
                </a:lnTo>
                <a:lnTo>
                  <a:pt x="705" y="685"/>
                </a:lnTo>
                <a:lnTo>
                  <a:pt x="709" y="691"/>
                </a:lnTo>
                <a:lnTo>
                  <a:pt x="714" y="694"/>
                </a:lnTo>
                <a:lnTo>
                  <a:pt x="719" y="697"/>
                </a:lnTo>
                <a:lnTo>
                  <a:pt x="725" y="699"/>
                </a:lnTo>
                <a:lnTo>
                  <a:pt x="731" y="700"/>
                </a:lnTo>
                <a:lnTo>
                  <a:pt x="731" y="700"/>
                </a:lnTo>
                <a:lnTo>
                  <a:pt x="754" y="701"/>
                </a:lnTo>
                <a:lnTo>
                  <a:pt x="776" y="705"/>
                </a:lnTo>
                <a:lnTo>
                  <a:pt x="797" y="710"/>
                </a:lnTo>
                <a:lnTo>
                  <a:pt x="818" y="717"/>
                </a:lnTo>
                <a:lnTo>
                  <a:pt x="837" y="727"/>
                </a:lnTo>
                <a:lnTo>
                  <a:pt x="855" y="738"/>
                </a:lnTo>
                <a:lnTo>
                  <a:pt x="872" y="751"/>
                </a:lnTo>
                <a:lnTo>
                  <a:pt x="888" y="765"/>
                </a:lnTo>
                <a:lnTo>
                  <a:pt x="903" y="781"/>
                </a:lnTo>
                <a:lnTo>
                  <a:pt x="915" y="798"/>
                </a:lnTo>
                <a:lnTo>
                  <a:pt x="927" y="816"/>
                </a:lnTo>
                <a:lnTo>
                  <a:pt x="937" y="835"/>
                </a:lnTo>
                <a:lnTo>
                  <a:pt x="944" y="856"/>
                </a:lnTo>
                <a:lnTo>
                  <a:pt x="950" y="877"/>
                </a:lnTo>
                <a:lnTo>
                  <a:pt x="953" y="900"/>
                </a:lnTo>
                <a:lnTo>
                  <a:pt x="954" y="922"/>
                </a:lnTo>
                <a:lnTo>
                  <a:pt x="954" y="922"/>
                </a:lnTo>
                <a:lnTo>
                  <a:pt x="953" y="929"/>
                </a:lnTo>
                <a:lnTo>
                  <a:pt x="952" y="935"/>
                </a:lnTo>
                <a:lnTo>
                  <a:pt x="949" y="941"/>
                </a:lnTo>
                <a:lnTo>
                  <a:pt x="944" y="945"/>
                </a:lnTo>
                <a:lnTo>
                  <a:pt x="940" y="949"/>
                </a:lnTo>
                <a:lnTo>
                  <a:pt x="935" y="951"/>
                </a:lnTo>
                <a:lnTo>
                  <a:pt x="928" y="953"/>
                </a:lnTo>
                <a:lnTo>
                  <a:pt x="922" y="954"/>
                </a:lnTo>
                <a:lnTo>
                  <a:pt x="96" y="954"/>
                </a:lnTo>
                <a:lnTo>
                  <a:pt x="96" y="954"/>
                </a:lnTo>
                <a:lnTo>
                  <a:pt x="89" y="953"/>
                </a:lnTo>
                <a:lnTo>
                  <a:pt x="83" y="951"/>
                </a:lnTo>
                <a:lnTo>
                  <a:pt x="77" y="949"/>
                </a:lnTo>
                <a:lnTo>
                  <a:pt x="73" y="945"/>
                </a:lnTo>
                <a:lnTo>
                  <a:pt x="69" y="941"/>
                </a:lnTo>
                <a:lnTo>
                  <a:pt x="65" y="935"/>
                </a:lnTo>
                <a:lnTo>
                  <a:pt x="64" y="929"/>
                </a:lnTo>
                <a:lnTo>
                  <a:pt x="63" y="922"/>
                </a:lnTo>
                <a:lnTo>
                  <a:pt x="63" y="922"/>
                </a:lnTo>
                <a:lnTo>
                  <a:pt x="64" y="900"/>
                </a:lnTo>
                <a:lnTo>
                  <a:pt x="68" y="877"/>
                </a:lnTo>
                <a:lnTo>
                  <a:pt x="73" y="856"/>
                </a:lnTo>
                <a:lnTo>
                  <a:pt x="81" y="835"/>
                </a:lnTo>
                <a:lnTo>
                  <a:pt x="90" y="816"/>
                </a:lnTo>
                <a:lnTo>
                  <a:pt x="101" y="798"/>
                </a:lnTo>
                <a:lnTo>
                  <a:pt x="114" y="781"/>
                </a:lnTo>
                <a:lnTo>
                  <a:pt x="129" y="765"/>
                </a:lnTo>
                <a:lnTo>
                  <a:pt x="145" y="751"/>
                </a:lnTo>
                <a:lnTo>
                  <a:pt x="162" y="738"/>
                </a:lnTo>
                <a:lnTo>
                  <a:pt x="180" y="727"/>
                </a:lnTo>
                <a:lnTo>
                  <a:pt x="200" y="717"/>
                </a:lnTo>
                <a:lnTo>
                  <a:pt x="220" y="710"/>
                </a:lnTo>
                <a:lnTo>
                  <a:pt x="241" y="705"/>
                </a:lnTo>
                <a:lnTo>
                  <a:pt x="263" y="701"/>
                </a:lnTo>
                <a:lnTo>
                  <a:pt x="285" y="700"/>
                </a:lnTo>
                <a:lnTo>
                  <a:pt x="285" y="700"/>
                </a:lnTo>
                <a:lnTo>
                  <a:pt x="292" y="699"/>
                </a:lnTo>
                <a:lnTo>
                  <a:pt x="298" y="697"/>
                </a:lnTo>
                <a:lnTo>
                  <a:pt x="304" y="694"/>
                </a:lnTo>
                <a:lnTo>
                  <a:pt x="308" y="691"/>
                </a:lnTo>
                <a:lnTo>
                  <a:pt x="312" y="685"/>
                </a:lnTo>
                <a:lnTo>
                  <a:pt x="315" y="680"/>
                </a:lnTo>
                <a:lnTo>
                  <a:pt x="318" y="674"/>
                </a:lnTo>
                <a:lnTo>
                  <a:pt x="318" y="668"/>
                </a:lnTo>
                <a:lnTo>
                  <a:pt x="318" y="668"/>
                </a:lnTo>
                <a:lnTo>
                  <a:pt x="318" y="662"/>
                </a:lnTo>
                <a:lnTo>
                  <a:pt x="315" y="655"/>
                </a:lnTo>
                <a:lnTo>
                  <a:pt x="312" y="650"/>
                </a:lnTo>
                <a:lnTo>
                  <a:pt x="308" y="645"/>
                </a:lnTo>
                <a:lnTo>
                  <a:pt x="304" y="641"/>
                </a:lnTo>
                <a:lnTo>
                  <a:pt x="298" y="639"/>
                </a:lnTo>
                <a:lnTo>
                  <a:pt x="292" y="637"/>
                </a:lnTo>
                <a:lnTo>
                  <a:pt x="285" y="636"/>
                </a:lnTo>
                <a:lnTo>
                  <a:pt x="285" y="636"/>
                </a:lnTo>
                <a:lnTo>
                  <a:pt x="271" y="637"/>
                </a:lnTo>
                <a:lnTo>
                  <a:pt x="256" y="638"/>
                </a:lnTo>
                <a:lnTo>
                  <a:pt x="243" y="639"/>
                </a:lnTo>
                <a:lnTo>
                  <a:pt x="229" y="642"/>
                </a:lnTo>
                <a:lnTo>
                  <a:pt x="215" y="645"/>
                </a:lnTo>
                <a:lnTo>
                  <a:pt x="201" y="649"/>
                </a:lnTo>
                <a:lnTo>
                  <a:pt x="188" y="653"/>
                </a:lnTo>
                <a:lnTo>
                  <a:pt x="175" y="658"/>
                </a:lnTo>
                <a:lnTo>
                  <a:pt x="162" y="665"/>
                </a:lnTo>
                <a:lnTo>
                  <a:pt x="149" y="670"/>
                </a:lnTo>
                <a:lnTo>
                  <a:pt x="137" y="678"/>
                </a:lnTo>
                <a:lnTo>
                  <a:pt x="126" y="685"/>
                </a:lnTo>
                <a:lnTo>
                  <a:pt x="115" y="693"/>
                </a:lnTo>
                <a:lnTo>
                  <a:pt x="104" y="701"/>
                </a:lnTo>
                <a:lnTo>
                  <a:pt x="93" y="711"/>
                </a:lnTo>
                <a:lnTo>
                  <a:pt x="84" y="720"/>
                </a:lnTo>
                <a:lnTo>
                  <a:pt x="74" y="730"/>
                </a:lnTo>
                <a:lnTo>
                  <a:pt x="65" y="740"/>
                </a:lnTo>
                <a:lnTo>
                  <a:pt x="57" y="751"/>
                </a:lnTo>
                <a:lnTo>
                  <a:pt x="48" y="762"/>
                </a:lnTo>
                <a:lnTo>
                  <a:pt x="41" y="774"/>
                </a:lnTo>
                <a:lnTo>
                  <a:pt x="34" y="786"/>
                </a:lnTo>
                <a:lnTo>
                  <a:pt x="28" y="798"/>
                </a:lnTo>
                <a:lnTo>
                  <a:pt x="23" y="811"/>
                </a:lnTo>
                <a:lnTo>
                  <a:pt x="17" y="824"/>
                </a:lnTo>
                <a:lnTo>
                  <a:pt x="13" y="838"/>
                </a:lnTo>
                <a:lnTo>
                  <a:pt x="9" y="850"/>
                </a:lnTo>
                <a:lnTo>
                  <a:pt x="5" y="864"/>
                </a:lnTo>
                <a:lnTo>
                  <a:pt x="3" y="878"/>
                </a:lnTo>
                <a:lnTo>
                  <a:pt x="1" y="893"/>
                </a:lnTo>
                <a:lnTo>
                  <a:pt x="0" y="907"/>
                </a:lnTo>
                <a:lnTo>
                  <a:pt x="0" y="922"/>
                </a:lnTo>
                <a:lnTo>
                  <a:pt x="0" y="922"/>
                </a:lnTo>
                <a:lnTo>
                  <a:pt x="0" y="932"/>
                </a:lnTo>
                <a:lnTo>
                  <a:pt x="2" y="942"/>
                </a:lnTo>
                <a:lnTo>
                  <a:pt x="4" y="950"/>
                </a:lnTo>
                <a:lnTo>
                  <a:pt x="8" y="960"/>
                </a:lnTo>
                <a:lnTo>
                  <a:pt x="11" y="967"/>
                </a:lnTo>
                <a:lnTo>
                  <a:pt x="16" y="976"/>
                </a:lnTo>
                <a:lnTo>
                  <a:pt x="21" y="983"/>
                </a:lnTo>
                <a:lnTo>
                  <a:pt x="28" y="990"/>
                </a:lnTo>
                <a:lnTo>
                  <a:pt x="34" y="996"/>
                </a:lnTo>
                <a:lnTo>
                  <a:pt x="42" y="1002"/>
                </a:lnTo>
                <a:lnTo>
                  <a:pt x="49" y="1006"/>
                </a:lnTo>
                <a:lnTo>
                  <a:pt x="58" y="1010"/>
                </a:lnTo>
                <a:lnTo>
                  <a:pt x="67" y="1014"/>
                </a:lnTo>
                <a:lnTo>
                  <a:pt x="76" y="1016"/>
                </a:lnTo>
                <a:lnTo>
                  <a:pt x="86" y="1017"/>
                </a:lnTo>
                <a:lnTo>
                  <a:pt x="96" y="1018"/>
                </a:lnTo>
                <a:lnTo>
                  <a:pt x="922" y="1018"/>
                </a:lnTo>
                <a:lnTo>
                  <a:pt x="922" y="1018"/>
                </a:lnTo>
                <a:lnTo>
                  <a:pt x="931" y="1017"/>
                </a:lnTo>
                <a:lnTo>
                  <a:pt x="941" y="1016"/>
                </a:lnTo>
                <a:lnTo>
                  <a:pt x="951" y="1014"/>
                </a:lnTo>
                <a:lnTo>
                  <a:pt x="959" y="1010"/>
                </a:lnTo>
                <a:lnTo>
                  <a:pt x="968" y="1006"/>
                </a:lnTo>
                <a:lnTo>
                  <a:pt x="975" y="1002"/>
                </a:lnTo>
                <a:lnTo>
                  <a:pt x="983" y="996"/>
                </a:lnTo>
                <a:lnTo>
                  <a:pt x="989" y="990"/>
                </a:lnTo>
                <a:lnTo>
                  <a:pt x="996" y="983"/>
                </a:lnTo>
                <a:lnTo>
                  <a:pt x="1001" y="976"/>
                </a:lnTo>
                <a:lnTo>
                  <a:pt x="1006" y="967"/>
                </a:lnTo>
                <a:lnTo>
                  <a:pt x="1010" y="960"/>
                </a:lnTo>
                <a:lnTo>
                  <a:pt x="1013" y="950"/>
                </a:lnTo>
                <a:lnTo>
                  <a:pt x="1015" y="942"/>
                </a:lnTo>
                <a:lnTo>
                  <a:pt x="1017" y="932"/>
                </a:lnTo>
                <a:lnTo>
                  <a:pt x="1017" y="922"/>
                </a:lnTo>
                <a:lnTo>
                  <a:pt x="1017" y="922"/>
                </a:lnTo>
                <a:lnTo>
                  <a:pt x="1017" y="907"/>
                </a:lnTo>
                <a:lnTo>
                  <a:pt x="1016" y="893"/>
                </a:lnTo>
                <a:lnTo>
                  <a:pt x="1014" y="878"/>
                </a:lnTo>
                <a:lnTo>
                  <a:pt x="1012" y="864"/>
                </a:lnTo>
                <a:lnTo>
                  <a:pt x="1009" y="850"/>
                </a:lnTo>
                <a:lnTo>
                  <a:pt x="1004" y="838"/>
                </a:lnTo>
                <a:lnTo>
                  <a:pt x="1000" y="824"/>
                </a:lnTo>
                <a:lnTo>
                  <a:pt x="995" y="811"/>
                </a:lnTo>
                <a:lnTo>
                  <a:pt x="989" y="798"/>
                </a:lnTo>
                <a:lnTo>
                  <a:pt x="983" y="786"/>
                </a:lnTo>
                <a:lnTo>
                  <a:pt x="976" y="774"/>
                </a:lnTo>
                <a:lnTo>
                  <a:pt x="969" y="762"/>
                </a:lnTo>
                <a:lnTo>
                  <a:pt x="960" y="751"/>
                </a:lnTo>
                <a:lnTo>
                  <a:pt x="952" y="740"/>
                </a:lnTo>
                <a:lnTo>
                  <a:pt x="943" y="730"/>
                </a:lnTo>
                <a:lnTo>
                  <a:pt x="933" y="720"/>
                </a:lnTo>
                <a:lnTo>
                  <a:pt x="924" y="711"/>
                </a:lnTo>
                <a:lnTo>
                  <a:pt x="913" y="701"/>
                </a:lnTo>
                <a:lnTo>
                  <a:pt x="902" y="693"/>
                </a:lnTo>
                <a:lnTo>
                  <a:pt x="892" y="685"/>
                </a:lnTo>
                <a:lnTo>
                  <a:pt x="880" y="678"/>
                </a:lnTo>
                <a:lnTo>
                  <a:pt x="868" y="670"/>
                </a:lnTo>
                <a:lnTo>
                  <a:pt x="855" y="665"/>
                </a:lnTo>
                <a:lnTo>
                  <a:pt x="842" y="658"/>
                </a:lnTo>
                <a:lnTo>
                  <a:pt x="829" y="653"/>
                </a:lnTo>
                <a:lnTo>
                  <a:pt x="817" y="649"/>
                </a:lnTo>
                <a:lnTo>
                  <a:pt x="803" y="645"/>
                </a:lnTo>
                <a:lnTo>
                  <a:pt x="789" y="642"/>
                </a:lnTo>
                <a:lnTo>
                  <a:pt x="775" y="639"/>
                </a:lnTo>
                <a:lnTo>
                  <a:pt x="761" y="638"/>
                </a:lnTo>
                <a:lnTo>
                  <a:pt x="746" y="637"/>
                </a:lnTo>
                <a:lnTo>
                  <a:pt x="731" y="636"/>
                </a:lnTo>
                <a:lnTo>
                  <a:pt x="731" y="6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" name="Rectangle 36"/>
          <p:cNvSpPr/>
          <p:nvPr/>
        </p:nvSpPr>
        <p:spPr bwMode="auto">
          <a:xfrm>
            <a:off x="2577806" y="2935945"/>
            <a:ext cx="17347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F5C700"/>
                </a:solidFill>
                <a:cs typeface="+mn-ea"/>
                <a:sym typeface="+mn-lt"/>
              </a:rPr>
              <a:t>KNV001</a:t>
            </a:r>
            <a:endParaRPr lang="zh-CN" altLang="en-US" sz="32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1497731" y="3894408"/>
            <a:ext cx="828000" cy="828000"/>
            <a:chOff x="1519941" y="1526621"/>
            <a:chExt cx="1664898" cy="1664898"/>
          </a:xfrm>
        </p:grpSpPr>
        <p:sp>
          <p:nvSpPr>
            <p:cNvPr id="6" name="椭圆 2"/>
            <p:cNvSpPr/>
            <p:nvPr/>
          </p:nvSpPr>
          <p:spPr>
            <a:xfrm>
              <a:off x="1519941" y="1526621"/>
              <a:ext cx="1664898" cy="1664898"/>
            </a:xfrm>
            <a:prstGeom prst="ellipse">
              <a:avLst/>
            </a:prstGeom>
            <a:solidFill>
              <a:srgbClr val="F5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7" name="Freeform 10"/>
            <p:cNvSpPr>
              <a:spLocks noEditPoints="1"/>
            </p:cNvSpPr>
            <p:nvPr/>
          </p:nvSpPr>
          <p:spPr bwMode="auto">
            <a:xfrm>
              <a:off x="1902333" y="1849483"/>
              <a:ext cx="900113" cy="1019175"/>
            </a:xfrm>
            <a:custGeom>
              <a:avLst/>
              <a:gdLst>
                <a:gd name="T0" fmla="*/ 41 w 706"/>
                <a:gd name="T1" fmla="*/ 680 h 800"/>
                <a:gd name="T2" fmla="*/ 39 w 706"/>
                <a:gd name="T3" fmla="*/ 273 h 800"/>
                <a:gd name="T4" fmla="*/ 243 w 706"/>
                <a:gd name="T5" fmla="*/ 109 h 800"/>
                <a:gd name="T6" fmla="*/ 237 w 706"/>
                <a:gd name="T7" fmla="*/ 90 h 800"/>
                <a:gd name="T8" fmla="*/ 545 w 706"/>
                <a:gd name="T9" fmla="*/ 40 h 800"/>
                <a:gd name="T10" fmla="*/ 600 w 706"/>
                <a:gd name="T11" fmla="*/ 95 h 800"/>
                <a:gd name="T12" fmla="*/ 640 w 706"/>
                <a:gd name="T13" fmla="*/ 231 h 800"/>
                <a:gd name="T14" fmla="*/ 611 w 706"/>
                <a:gd name="T15" fmla="*/ 28 h 800"/>
                <a:gd name="T16" fmla="*/ 600 w 706"/>
                <a:gd name="T17" fmla="*/ 17 h 800"/>
                <a:gd name="T18" fmla="*/ 586 w 706"/>
                <a:gd name="T19" fmla="*/ 10 h 800"/>
                <a:gd name="T20" fmla="*/ 570 w 706"/>
                <a:gd name="T21" fmla="*/ 3 h 800"/>
                <a:gd name="T22" fmla="*/ 554 w 706"/>
                <a:gd name="T23" fmla="*/ 0 h 800"/>
                <a:gd name="T24" fmla="*/ 127 w 706"/>
                <a:gd name="T25" fmla="*/ 0 h 800"/>
                <a:gd name="T26" fmla="*/ 122 w 706"/>
                <a:gd name="T27" fmla="*/ 1 h 800"/>
                <a:gd name="T28" fmla="*/ 115 w 706"/>
                <a:gd name="T29" fmla="*/ 4 h 800"/>
                <a:gd name="T30" fmla="*/ 109 w 706"/>
                <a:gd name="T31" fmla="*/ 14 h 800"/>
                <a:gd name="T32" fmla="*/ 0 w 706"/>
                <a:gd name="T33" fmla="*/ 288 h 800"/>
                <a:gd name="T34" fmla="*/ 28 w 706"/>
                <a:gd name="T35" fmla="*/ 732 h 800"/>
                <a:gd name="T36" fmla="*/ 199 w 706"/>
                <a:gd name="T37" fmla="*/ 760 h 800"/>
                <a:gd name="T38" fmla="*/ 94 w 706"/>
                <a:gd name="T39" fmla="*/ 720 h 800"/>
                <a:gd name="T40" fmla="*/ 47 w 706"/>
                <a:gd name="T41" fmla="*/ 693 h 800"/>
                <a:gd name="T42" fmla="*/ 480 w 706"/>
                <a:gd name="T43" fmla="*/ 320 h 800"/>
                <a:gd name="T44" fmla="*/ 146 w 706"/>
                <a:gd name="T45" fmla="*/ 360 h 800"/>
                <a:gd name="T46" fmla="*/ 400 w 706"/>
                <a:gd name="T47" fmla="*/ 413 h 800"/>
                <a:gd name="T48" fmla="*/ 146 w 706"/>
                <a:gd name="T49" fmla="*/ 453 h 800"/>
                <a:gd name="T50" fmla="*/ 400 w 706"/>
                <a:gd name="T51" fmla="*/ 413 h 800"/>
                <a:gd name="T52" fmla="*/ 306 w 706"/>
                <a:gd name="T53" fmla="*/ 547 h 800"/>
                <a:gd name="T54" fmla="*/ 146 w 706"/>
                <a:gd name="T55" fmla="*/ 507 h 800"/>
                <a:gd name="T56" fmla="*/ 146 w 706"/>
                <a:gd name="T57" fmla="*/ 227 h 800"/>
                <a:gd name="T58" fmla="*/ 533 w 706"/>
                <a:gd name="T59" fmla="*/ 267 h 800"/>
                <a:gd name="T60" fmla="*/ 146 w 706"/>
                <a:gd name="T61" fmla="*/ 227 h 800"/>
                <a:gd name="T62" fmla="*/ 339 w 706"/>
                <a:gd name="T63" fmla="*/ 591 h 800"/>
                <a:gd name="T64" fmla="*/ 603 w 706"/>
                <a:gd name="T65" fmla="*/ 337 h 800"/>
                <a:gd name="T66" fmla="*/ 638 w 706"/>
                <a:gd name="T67" fmla="*/ 337 h 800"/>
                <a:gd name="T68" fmla="*/ 693 w 706"/>
                <a:gd name="T69" fmla="*/ 385 h 800"/>
                <a:gd name="T70" fmla="*/ 693 w 706"/>
                <a:gd name="T71" fmla="*/ 450 h 800"/>
                <a:gd name="T72" fmla="*/ 339 w 706"/>
                <a:gd name="T73" fmla="*/ 591 h 800"/>
                <a:gd name="T74" fmla="*/ 270 w 706"/>
                <a:gd name="T75" fmla="*/ 658 h 800"/>
                <a:gd name="T76" fmla="*/ 226 w 706"/>
                <a:gd name="T77" fmla="*/ 800 h 800"/>
                <a:gd name="T78" fmla="*/ 414 w 706"/>
                <a:gd name="T79" fmla="*/ 723 h 800"/>
                <a:gd name="T80" fmla="*/ 594 w 706"/>
                <a:gd name="T81" fmla="*/ 703 h 800"/>
                <a:gd name="T82" fmla="*/ 460 w 706"/>
                <a:gd name="T83" fmla="*/ 719 h 800"/>
                <a:gd name="T84" fmla="*/ 553 w 706"/>
                <a:gd name="T85" fmla="*/ 760 h 800"/>
                <a:gd name="T86" fmla="*/ 653 w 706"/>
                <a:gd name="T87" fmla="*/ 663 h 800"/>
                <a:gd name="T88" fmla="*/ 611 w 706"/>
                <a:gd name="T89" fmla="*/ 587 h 800"/>
                <a:gd name="T90" fmla="*/ 594 w 706"/>
                <a:gd name="T91" fmla="*/ 703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6" h="800">
                  <a:moveTo>
                    <a:pt x="47" y="693"/>
                  </a:moveTo>
                  <a:cubicBezTo>
                    <a:pt x="44" y="689"/>
                    <a:pt x="43" y="684"/>
                    <a:pt x="41" y="680"/>
                  </a:cubicBezTo>
                  <a:cubicBezTo>
                    <a:pt x="40" y="675"/>
                    <a:pt x="39" y="670"/>
                    <a:pt x="39" y="665"/>
                  </a:cubicBezTo>
                  <a:cubicBezTo>
                    <a:pt x="39" y="273"/>
                    <a:pt x="39" y="273"/>
                    <a:pt x="39" y="273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41" y="115"/>
                    <a:pt x="243" y="112"/>
                    <a:pt x="243" y="109"/>
                  </a:cubicBezTo>
                  <a:cubicBezTo>
                    <a:pt x="244" y="105"/>
                    <a:pt x="244" y="102"/>
                    <a:pt x="242" y="98"/>
                  </a:cubicBezTo>
                  <a:cubicBezTo>
                    <a:pt x="241" y="95"/>
                    <a:pt x="239" y="92"/>
                    <a:pt x="237" y="9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545" y="40"/>
                    <a:pt x="545" y="40"/>
                    <a:pt x="545" y="40"/>
                  </a:cubicBezTo>
                  <a:cubicBezTo>
                    <a:pt x="560" y="40"/>
                    <a:pt x="573" y="45"/>
                    <a:pt x="584" y="56"/>
                  </a:cubicBezTo>
                  <a:cubicBezTo>
                    <a:pt x="595" y="67"/>
                    <a:pt x="600" y="80"/>
                    <a:pt x="600" y="95"/>
                  </a:cubicBezTo>
                  <a:cubicBezTo>
                    <a:pt x="600" y="270"/>
                    <a:pt x="600" y="270"/>
                    <a:pt x="600" y="270"/>
                  </a:cubicBezTo>
                  <a:cubicBezTo>
                    <a:pt x="640" y="231"/>
                    <a:pt x="640" y="231"/>
                    <a:pt x="640" y="231"/>
                  </a:cubicBezTo>
                  <a:cubicBezTo>
                    <a:pt x="640" y="95"/>
                    <a:pt x="640" y="95"/>
                    <a:pt x="640" y="95"/>
                  </a:cubicBezTo>
                  <a:cubicBezTo>
                    <a:pt x="640" y="69"/>
                    <a:pt x="630" y="47"/>
                    <a:pt x="611" y="28"/>
                  </a:cubicBezTo>
                  <a:cubicBezTo>
                    <a:pt x="609" y="26"/>
                    <a:pt x="607" y="24"/>
                    <a:pt x="606" y="22"/>
                  </a:cubicBezTo>
                  <a:cubicBezTo>
                    <a:pt x="604" y="21"/>
                    <a:pt x="602" y="19"/>
                    <a:pt x="600" y="17"/>
                  </a:cubicBezTo>
                  <a:cubicBezTo>
                    <a:pt x="592" y="13"/>
                    <a:pt x="592" y="13"/>
                    <a:pt x="592" y="13"/>
                  </a:cubicBezTo>
                  <a:cubicBezTo>
                    <a:pt x="590" y="11"/>
                    <a:pt x="588" y="10"/>
                    <a:pt x="586" y="10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6" y="5"/>
                    <a:pt x="573" y="4"/>
                    <a:pt x="570" y="3"/>
                  </a:cubicBezTo>
                  <a:cubicBezTo>
                    <a:pt x="567" y="2"/>
                    <a:pt x="565" y="2"/>
                    <a:pt x="562" y="1"/>
                  </a:cubicBezTo>
                  <a:cubicBezTo>
                    <a:pt x="559" y="1"/>
                    <a:pt x="557" y="1"/>
                    <a:pt x="554" y="0"/>
                  </a:cubicBezTo>
                  <a:cubicBezTo>
                    <a:pt x="551" y="0"/>
                    <a:pt x="548" y="0"/>
                    <a:pt x="54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0" y="2"/>
                    <a:pt x="118" y="2"/>
                    <a:pt x="118" y="2"/>
                  </a:cubicBezTo>
                  <a:cubicBezTo>
                    <a:pt x="117" y="3"/>
                    <a:pt x="116" y="3"/>
                    <a:pt x="115" y="4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2"/>
                    <a:pt x="109" y="13"/>
                    <a:pt x="109" y="14"/>
                  </a:cubicBezTo>
                  <a:cubicBezTo>
                    <a:pt x="2" y="280"/>
                    <a:pt x="2" y="280"/>
                    <a:pt x="2" y="280"/>
                  </a:cubicBezTo>
                  <a:cubicBezTo>
                    <a:pt x="0" y="283"/>
                    <a:pt x="0" y="285"/>
                    <a:pt x="0" y="288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91"/>
                    <a:pt x="9" y="713"/>
                    <a:pt x="28" y="732"/>
                  </a:cubicBezTo>
                  <a:cubicBezTo>
                    <a:pt x="46" y="751"/>
                    <a:pt x="68" y="760"/>
                    <a:pt x="94" y="760"/>
                  </a:cubicBezTo>
                  <a:cubicBezTo>
                    <a:pt x="199" y="760"/>
                    <a:pt x="199" y="760"/>
                    <a:pt x="199" y="760"/>
                  </a:cubicBezTo>
                  <a:cubicBezTo>
                    <a:pt x="214" y="720"/>
                    <a:pt x="214" y="720"/>
                    <a:pt x="214" y="720"/>
                  </a:cubicBezTo>
                  <a:cubicBezTo>
                    <a:pt x="94" y="720"/>
                    <a:pt x="94" y="720"/>
                    <a:pt x="94" y="720"/>
                  </a:cubicBezTo>
                  <a:cubicBezTo>
                    <a:pt x="79" y="720"/>
                    <a:pt x="66" y="715"/>
                    <a:pt x="56" y="704"/>
                  </a:cubicBezTo>
                  <a:cubicBezTo>
                    <a:pt x="52" y="700"/>
                    <a:pt x="50" y="696"/>
                    <a:pt x="47" y="693"/>
                  </a:cubicBezTo>
                  <a:close/>
                  <a:moveTo>
                    <a:pt x="146" y="320"/>
                  </a:moveTo>
                  <a:cubicBezTo>
                    <a:pt x="480" y="320"/>
                    <a:pt x="480" y="320"/>
                    <a:pt x="480" y="320"/>
                  </a:cubicBezTo>
                  <a:cubicBezTo>
                    <a:pt x="480" y="360"/>
                    <a:pt x="480" y="360"/>
                    <a:pt x="480" y="360"/>
                  </a:cubicBezTo>
                  <a:cubicBezTo>
                    <a:pt x="146" y="360"/>
                    <a:pt x="146" y="360"/>
                    <a:pt x="146" y="360"/>
                  </a:cubicBezTo>
                  <a:cubicBezTo>
                    <a:pt x="146" y="320"/>
                    <a:pt x="146" y="320"/>
                    <a:pt x="146" y="320"/>
                  </a:cubicBezTo>
                  <a:close/>
                  <a:moveTo>
                    <a:pt x="400" y="413"/>
                  </a:moveTo>
                  <a:cubicBezTo>
                    <a:pt x="400" y="453"/>
                    <a:pt x="400" y="453"/>
                    <a:pt x="400" y="453"/>
                  </a:cubicBezTo>
                  <a:cubicBezTo>
                    <a:pt x="146" y="453"/>
                    <a:pt x="146" y="453"/>
                    <a:pt x="146" y="453"/>
                  </a:cubicBezTo>
                  <a:cubicBezTo>
                    <a:pt x="146" y="413"/>
                    <a:pt x="146" y="413"/>
                    <a:pt x="146" y="413"/>
                  </a:cubicBezTo>
                  <a:lnTo>
                    <a:pt x="400" y="413"/>
                  </a:lnTo>
                  <a:close/>
                  <a:moveTo>
                    <a:pt x="306" y="507"/>
                  </a:moveTo>
                  <a:cubicBezTo>
                    <a:pt x="306" y="547"/>
                    <a:pt x="306" y="547"/>
                    <a:pt x="306" y="547"/>
                  </a:cubicBezTo>
                  <a:cubicBezTo>
                    <a:pt x="146" y="547"/>
                    <a:pt x="146" y="547"/>
                    <a:pt x="146" y="547"/>
                  </a:cubicBezTo>
                  <a:cubicBezTo>
                    <a:pt x="146" y="507"/>
                    <a:pt x="146" y="507"/>
                    <a:pt x="146" y="507"/>
                  </a:cubicBezTo>
                  <a:lnTo>
                    <a:pt x="306" y="507"/>
                  </a:lnTo>
                  <a:close/>
                  <a:moveTo>
                    <a:pt x="146" y="227"/>
                  </a:moveTo>
                  <a:cubicBezTo>
                    <a:pt x="533" y="227"/>
                    <a:pt x="533" y="227"/>
                    <a:pt x="533" y="227"/>
                  </a:cubicBezTo>
                  <a:cubicBezTo>
                    <a:pt x="533" y="267"/>
                    <a:pt x="533" y="267"/>
                    <a:pt x="533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6" y="227"/>
                    <a:pt x="146" y="227"/>
                    <a:pt x="146" y="227"/>
                  </a:cubicBezTo>
                  <a:cubicBezTo>
                    <a:pt x="146" y="227"/>
                    <a:pt x="146" y="227"/>
                    <a:pt x="146" y="227"/>
                  </a:cubicBezTo>
                  <a:close/>
                  <a:moveTo>
                    <a:pt x="339" y="591"/>
                  </a:moveTo>
                  <a:cubicBezTo>
                    <a:pt x="588" y="347"/>
                    <a:pt x="588" y="347"/>
                    <a:pt x="588" y="347"/>
                  </a:cubicBezTo>
                  <a:cubicBezTo>
                    <a:pt x="592" y="342"/>
                    <a:pt x="597" y="339"/>
                    <a:pt x="603" y="337"/>
                  </a:cubicBezTo>
                  <a:cubicBezTo>
                    <a:pt x="609" y="334"/>
                    <a:pt x="615" y="333"/>
                    <a:pt x="621" y="333"/>
                  </a:cubicBezTo>
                  <a:cubicBezTo>
                    <a:pt x="627" y="333"/>
                    <a:pt x="632" y="335"/>
                    <a:pt x="638" y="337"/>
                  </a:cubicBezTo>
                  <a:cubicBezTo>
                    <a:pt x="644" y="339"/>
                    <a:pt x="649" y="343"/>
                    <a:pt x="653" y="347"/>
                  </a:cubicBezTo>
                  <a:cubicBezTo>
                    <a:pt x="693" y="385"/>
                    <a:pt x="693" y="385"/>
                    <a:pt x="693" y="385"/>
                  </a:cubicBezTo>
                  <a:cubicBezTo>
                    <a:pt x="702" y="394"/>
                    <a:pt x="706" y="405"/>
                    <a:pt x="706" y="418"/>
                  </a:cubicBezTo>
                  <a:cubicBezTo>
                    <a:pt x="706" y="430"/>
                    <a:pt x="702" y="441"/>
                    <a:pt x="693" y="450"/>
                  </a:cubicBezTo>
                  <a:cubicBezTo>
                    <a:pt x="443" y="695"/>
                    <a:pt x="443" y="695"/>
                    <a:pt x="443" y="695"/>
                  </a:cubicBezTo>
                  <a:lnTo>
                    <a:pt x="339" y="591"/>
                  </a:lnTo>
                  <a:close/>
                  <a:moveTo>
                    <a:pt x="310" y="619"/>
                  </a:moveTo>
                  <a:cubicBezTo>
                    <a:pt x="270" y="658"/>
                    <a:pt x="270" y="658"/>
                    <a:pt x="270" y="658"/>
                  </a:cubicBezTo>
                  <a:cubicBezTo>
                    <a:pt x="232" y="782"/>
                    <a:pt x="232" y="782"/>
                    <a:pt x="232" y="782"/>
                  </a:cubicBezTo>
                  <a:cubicBezTo>
                    <a:pt x="226" y="800"/>
                    <a:pt x="226" y="800"/>
                    <a:pt x="226" y="800"/>
                  </a:cubicBezTo>
                  <a:cubicBezTo>
                    <a:pt x="377" y="760"/>
                    <a:pt x="377" y="760"/>
                    <a:pt x="377" y="760"/>
                  </a:cubicBezTo>
                  <a:cubicBezTo>
                    <a:pt x="414" y="723"/>
                    <a:pt x="414" y="723"/>
                    <a:pt x="414" y="723"/>
                  </a:cubicBezTo>
                  <a:lnTo>
                    <a:pt x="310" y="619"/>
                  </a:lnTo>
                  <a:close/>
                  <a:moveTo>
                    <a:pt x="594" y="703"/>
                  </a:moveTo>
                  <a:cubicBezTo>
                    <a:pt x="583" y="714"/>
                    <a:pt x="569" y="719"/>
                    <a:pt x="553" y="719"/>
                  </a:cubicBezTo>
                  <a:cubicBezTo>
                    <a:pt x="460" y="719"/>
                    <a:pt x="460" y="719"/>
                    <a:pt x="460" y="719"/>
                  </a:cubicBezTo>
                  <a:cubicBezTo>
                    <a:pt x="440" y="760"/>
                    <a:pt x="440" y="760"/>
                    <a:pt x="440" y="760"/>
                  </a:cubicBezTo>
                  <a:cubicBezTo>
                    <a:pt x="553" y="760"/>
                    <a:pt x="553" y="760"/>
                    <a:pt x="553" y="760"/>
                  </a:cubicBezTo>
                  <a:cubicBezTo>
                    <a:pt x="580" y="760"/>
                    <a:pt x="604" y="750"/>
                    <a:pt x="624" y="731"/>
                  </a:cubicBezTo>
                  <a:cubicBezTo>
                    <a:pt x="643" y="712"/>
                    <a:pt x="653" y="689"/>
                    <a:pt x="653" y="663"/>
                  </a:cubicBezTo>
                  <a:cubicBezTo>
                    <a:pt x="653" y="547"/>
                    <a:pt x="653" y="547"/>
                    <a:pt x="653" y="547"/>
                  </a:cubicBezTo>
                  <a:cubicBezTo>
                    <a:pt x="611" y="587"/>
                    <a:pt x="611" y="587"/>
                    <a:pt x="611" y="587"/>
                  </a:cubicBezTo>
                  <a:cubicBezTo>
                    <a:pt x="611" y="663"/>
                    <a:pt x="611" y="663"/>
                    <a:pt x="611" y="663"/>
                  </a:cubicBezTo>
                  <a:cubicBezTo>
                    <a:pt x="611" y="678"/>
                    <a:pt x="605" y="692"/>
                    <a:pt x="594" y="7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" name="Rectangle 36"/>
          <p:cNvSpPr/>
          <p:nvPr/>
        </p:nvSpPr>
        <p:spPr bwMode="auto">
          <a:xfrm>
            <a:off x="2577806" y="4016020"/>
            <a:ext cx="2757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rgbClr val="F5C700"/>
                </a:solidFill>
                <a:cs typeface="+mn-ea"/>
                <a:sym typeface="+mn-lt"/>
              </a:rPr>
              <a:t>Bàn</a:t>
            </a:r>
            <a:r>
              <a:rPr lang="en-US" altLang="zh-CN" sz="32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200" b="1" dirty="0" err="1" smtClean="0">
                <a:solidFill>
                  <a:srgbClr val="F5C700"/>
                </a:solidFill>
                <a:cs typeface="+mn-ea"/>
                <a:sym typeface="+mn-lt"/>
              </a:rPr>
              <a:t>máy</a:t>
            </a:r>
            <a:r>
              <a:rPr lang="en-US" altLang="zh-CN" sz="32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200" b="1" dirty="0" err="1" smtClean="0">
                <a:solidFill>
                  <a:srgbClr val="F5C700"/>
                </a:solidFill>
                <a:cs typeface="+mn-ea"/>
                <a:sym typeface="+mn-lt"/>
              </a:rPr>
              <a:t>tính</a:t>
            </a:r>
            <a:endParaRPr lang="zh-CN" altLang="en-US" sz="32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16" name="Rectangle 36"/>
          <p:cNvSpPr/>
          <p:nvPr/>
        </p:nvSpPr>
        <p:spPr bwMode="auto">
          <a:xfrm>
            <a:off x="7438558" y="2935945"/>
            <a:ext cx="19832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cs typeface="+mn-ea"/>
                <a:sym typeface="+mn-lt"/>
              </a:rPr>
              <a:t>Nhật</a:t>
            </a:r>
            <a:r>
              <a:rPr lang="en-US" altLang="zh-CN" sz="32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b="1" dirty="0" err="1" smtClean="0">
                <a:solidFill>
                  <a:schemeClr val="bg1"/>
                </a:solidFill>
                <a:cs typeface="+mn-ea"/>
                <a:sym typeface="+mn-lt"/>
              </a:rPr>
              <a:t>Bản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椭圆 9"/>
          <p:cNvSpPr/>
          <p:nvPr/>
        </p:nvSpPr>
        <p:spPr>
          <a:xfrm>
            <a:off x="1497731" y="4974483"/>
            <a:ext cx="828000" cy="828000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18" name="Freeform 110"/>
          <p:cNvSpPr>
            <a:spLocks/>
          </p:cNvSpPr>
          <p:nvPr/>
        </p:nvSpPr>
        <p:spPr bwMode="auto">
          <a:xfrm>
            <a:off x="1749806" y="5226558"/>
            <a:ext cx="323850" cy="323850"/>
          </a:xfrm>
          <a:custGeom>
            <a:avLst/>
            <a:gdLst>
              <a:gd name="T0" fmla="*/ 279 w 1017"/>
              <a:gd name="T1" fmla="*/ 354 h 1017"/>
              <a:gd name="T2" fmla="*/ 241 w 1017"/>
              <a:gd name="T3" fmla="*/ 577 h 1017"/>
              <a:gd name="T4" fmla="*/ 453 w 1017"/>
              <a:gd name="T5" fmla="*/ 779 h 1017"/>
              <a:gd name="T6" fmla="*/ 703 w 1017"/>
              <a:gd name="T7" fmla="*/ 702 h 1017"/>
              <a:gd name="T8" fmla="*/ 779 w 1017"/>
              <a:gd name="T9" fmla="*/ 452 h 1017"/>
              <a:gd name="T10" fmla="*/ 563 w 1017"/>
              <a:gd name="T11" fmla="*/ 238 h 1017"/>
              <a:gd name="T12" fmla="*/ 322 w 1017"/>
              <a:gd name="T13" fmla="*/ 609 h 1017"/>
              <a:gd name="T14" fmla="*/ 426 w 1017"/>
              <a:gd name="T15" fmla="*/ 312 h 1017"/>
              <a:gd name="T16" fmla="*/ 711 w 1017"/>
              <a:gd name="T17" fmla="*/ 445 h 1017"/>
              <a:gd name="T18" fmla="*/ 550 w 1017"/>
              <a:gd name="T19" fmla="*/ 716 h 1017"/>
              <a:gd name="T20" fmla="*/ 913 w 1017"/>
              <a:gd name="T21" fmla="*/ 533 h 1017"/>
              <a:gd name="T22" fmla="*/ 972 w 1017"/>
              <a:gd name="T23" fmla="*/ 421 h 1017"/>
              <a:gd name="T24" fmla="*/ 985 w 1017"/>
              <a:gd name="T25" fmla="*/ 290 h 1017"/>
              <a:gd name="T26" fmla="*/ 883 w 1017"/>
              <a:gd name="T27" fmla="*/ 246 h 1017"/>
              <a:gd name="T28" fmla="*/ 770 w 1017"/>
              <a:gd name="T29" fmla="*/ 190 h 1017"/>
              <a:gd name="T30" fmla="*/ 788 w 1017"/>
              <a:gd name="T31" fmla="*/ 73 h 1017"/>
              <a:gd name="T32" fmla="*/ 611 w 1017"/>
              <a:gd name="T33" fmla="*/ 5 h 1017"/>
              <a:gd name="T34" fmla="*/ 533 w 1017"/>
              <a:gd name="T35" fmla="*/ 104 h 1017"/>
              <a:gd name="T36" fmla="*/ 422 w 1017"/>
              <a:gd name="T37" fmla="*/ 44 h 1017"/>
              <a:gd name="T38" fmla="*/ 291 w 1017"/>
              <a:gd name="T39" fmla="*/ 32 h 1017"/>
              <a:gd name="T40" fmla="*/ 247 w 1017"/>
              <a:gd name="T41" fmla="*/ 134 h 1017"/>
              <a:gd name="T42" fmla="*/ 190 w 1017"/>
              <a:gd name="T43" fmla="*/ 245 h 1017"/>
              <a:gd name="T44" fmla="*/ 73 w 1017"/>
              <a:gd name="T45" fmla="*/ 227 h 1017"/>
              <a:gd name="T46" fmla="*/ 5 w 1017"/>
              <a:gd name="T47" fmla="*/ 404 h 1017"/>
              <a:gd name="T48" fmla="*/ 104 w 1017"/>
              <a:gd name="T49" fmla="*/ 484 h 1017"/>
              <a:gd name="T50" fmla="*/ 44 w 1017"/>
              <a:gd name="T51" fmla="*/ 594 h 1017"/>
              <a:gd name="T52" fmla="*/ 32 w 1017"/>
              <a:gd name="T53" fmla="*/ 725 h 1017"/>
              <a:gd name="T54" fmla="*/ 134 w 1017"/>
              <a:gd name="T55" fmla="*/ 770 h 1017"/>
              <a:gd name="T56" fmla="*/ 246 w 1017"/>
              <a:gd name="T57" fmla="*/ 826 h 1017"/>
              <a:gd name="T58" fmla="*/ 227 w 1017"/>
              <a:gd name="T59" fmla="*/ 943 h 1017"/>
              <a:gd name="T60" fmla="*/ 400 w 1017"/>
              <a:gd name="T61" fmla="*/ 1014 h 1017"/>
              <a:gd name="T62" fmla="*/ 468 w 1017"/>
              <a:gd name="T63" fmla="*/ 918 h 1017"/>
              <a:gd name="T64" fmla="*/ 588 w 1017"/>
              <a:gd name="T65" fmla="*/ 957 h 1017"/>
              <a:gd name="T66" fmla="*/ 691 w 1017"/>
              <a:gd name="T67" fmla="*/ 999 h 1017"/>
              <a:gd name="T68" fmla="*/ 776 w 1017"/>
              <a:gd name="T69" fmla="*/ 898 h 1017"/>
              <a:gd name="T70" fmla="*/ 811 w 1017"/>
              <a:gd name="T71" fmla="*/ 776 h 1017"/>
              <a:gd name="T72" fmla="*/ 937 w 1017"/>
              <a:gd name="T73" fmla="*/ 790 h 1017"/>
              <a:gd name="T74" fmla="*/ 1014 w 1017"/>
              <a:gd name="T75" fmla="*/ 618 h 1017"/>
              <a:gd name="T76" fmla="*/ 816 w 1017"/>
              <a:gd name="T77" fmla="*/ 707 h 1017"/>
              <a:gd name="T78" fmla="*/ 702 w 1017"/>
              <a:gd name="T79" fmla="*/ 852 h 1017"/>
              <a:gd name="T80" fmla="*/ 596 w 1017"/>
              <a:gd name="T81" fmla="*/ 873 h 1017"/>
              <a:gd name="T82" fmla="*/ 411 w 1017"/>
              <a:gd name="T83" fmla="*/ 881 h 1017"/>
              <a:gd name="T84" fmla="*/ 313 w 1017"/>
              <a:gd name="T85" fmla="*/ 840 h 1017"/>
              <a:gd name="T86" fmla="*/ 161 w 1017"/>
              <a:gd name="T87" fmla="*/ 701 h 1017"/>
              <a:gd name="T88" fmla="*/ 143 w 1017"/>
              <a:gd name="T89" fmla="*/ 596 h 1017"/>
              <a:gd name="T90" fmla="*/ 136 w 1017"/>
              <a:gd name="T91" fmla="*/ 411 h 1017"/>
              <a:gd name="T92" fmla="*/ 176 w 1017"/>
              <a:gd name="T93" fmla="*/ 314 h 1017"/>
              <a:gd name="T94" fmla="*/ 314 w 1017"/>
              <a:gd name="T95" fmla="*/ 165 h 1017"/>
              <a:gd name="T96" fmla="*/ 420 w 1017"/>
              <a:gd name="T97" fmla="*/ 142 h 1017"/>
              <a:gd name="T98" fmla="*/ 605 w 1017"/>
              <a:gd name="T99" fmla="*/ 136 h 1017"/>
              <a:gd name="T100" fmla="*/ 703 w 1017"/>
              <a:gd name="T101" fmla="*/ 176 h 1017"/>
              <a:gd name="T102" fmla="*/ 855 w 1017"/>
              <a:gd name="T103" fmla="*/ 314 h 1017"/>
              <a:gd name="T104" fmla="*/ 873 w 1017"/>
              <a:gd name="T105" fmla="*/ 420 h 1017"/>
              <a:gd name="T106" fmla="*/ 881 w 1017"/>
              <a:gd name="T107" fmla="*/ 605 h 1017"/>
              <a:gd name="T108" fmla="*/ 449 w 1017"/>
              <a:gd name="T109" fmla="*/ 369 h 1017"/>
              <a:gd name="T110" fmla="*/ 375 w 1017"/>
              <a:gd name="T111" fmla="*/ 580 h 1017"/>
              <a:gd name="T112" fmla="*/ 592 w 1017"/>
              <a:gd name="T113" fmla="*/ 633 h 1017"/>
              <a:gd name="T114" fmla="*/ 624 w 1017"/>
              <a:gd name="T115" fmla="*/ 412 h 1017"/>
              <a:gd name="T116" fmla="*/ 454 w 1017"/>
              <a:gd name="T117" fmla="*/ 531 h 1017"/>
              <a:gd name="T118" fmla="*/ 563 w 1017"/>
              <a:gd name="T119" fmla="*/ 485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17" h="1017">
                <a:moveTo>
                  <a:pt x="508" y="231"/>
                </a:moveTo>
                <a:lnTo>
                  <a:pt x="508" y="231"/>
                </a:lnTo>
                <a:lnTo>
                  <a:pt x="493" y="232"/>
                </a:lnTo>
                <a:lnTo>
                  <a:pt x="479" y="234"/>
                </a:lnTo>
                <a:lnTo>
                  <a:pt x="466" y="235"/>
                </a:lnTo>
                <a:lnTo>
                  <a:pt x="453" y="238"/>
                </a:lnTo>
                <a:lnTo>
                  <a:pt x="439" y="241"/>
                </a:lnTo>
                <a:lnTo>
                  <a:pt x="426" y="244"/>
                </a:lnTo>
                <a:lnTo>
                  <a:pt x="413" y="249"/>
                </a:lnTo>
                <a:lnTo>
                  <a:pt x="401" y="254"/>
                </a:lnTo>
                <a:lnTo>
                  <a:pt x="388" y="259"/>
                </a:lnTo>
                <a:lnTo>
                  <a:pt x="376" y="266"/>
                </a:lnTo>
                <a:lnTo>
                  <a:pt x="365" y="272"/>
                </a:lnTo>
                <a:lnTo>
                  <a:pt x="354" y="279"/>
                </a:lnTo>
                <a:lnTo>
                  <a:pt x="332" y="295"/>
                </a:lnTo>
                <a:lnTo>
                  <a:pt x="313" y="313"/>
                </a:lnTo>
                <a:lnTo>
                  <a:pt x="295" y="332"/>
                </a:lnTo>
                <a:lnTo>
                  <a:pt x="279" y="354"/>
                </a:lnTo>
                <a:lnTo>
                  <a:pt x="272" y="364"/>
                </a:lnTo>
                <a:lnTo>
                  <a:pt x="266" y="376"/>
                </a:lnTo>
                <a:lnTo>
                  <a:pt x="260" y="388"/>
                </a:lnTo>
                <a:lnTo>
                  <a:pt x="254" y="401"/>
                </a:lnTo>
                <a:lnTo>
                  <a:pt x="249" y="413"/>
                </a:lnTo>
                <a:lnTo>
                  <a:pt x="244" y="426"/>
                </a:lnTo>
                <a:lnTo>
                  <a:pt x="241" y="438"/>
                </a:lnTo>
                <a:lnTo>
                  <a:pt x="238" y="452"/>
                </a:lnTo>
                <a:lnTo>
                  <a:pt x="235" y="466"/>
                </a:lnTo>
                <a:lnTo>
                  <a:pt x="234" y="479"/>
                </a:lnTo>
                <a:lnTo>
                  <a:pt x="233" y="493"/>
                </a:lnTo>
                <a:lnTo>
                  <a:pt x="232" y="508"/>
                </a:lnTo>
                <a:lnTo>
                  <a:pt x="232" y="508"/>
                </a:lnTo>
                <a:lnTo>
                  <a:pt x="233" y="522"/>
                </a:lnTo>
                <a:lnTo>
                  <a:pt x="234" y="536"/>
                </a:lnTo>
                <a:lnTo>
                  <a:pt x="235" y="550"/>
                </a:lnTo>
                <a:lnTo>
                  <a:pt x="238" y="563"/>
                </a:lnTo>
                <a:lnTo>
                  <a:pt x="241" y="577"/>
                </a:lnTo>
                <a:lnTo>
                  <a:pt x="244" y="590"/>
                </a:lnTo>
                <a:lnTo>
                  <a:pt x="249" y="603"/>
                </a:lnTo>
                <a:lnTo>
                  <a:pt x="254" y="616"/>
                </a:lnTo>
                <a:lnTo>
                  <a:pt x="260" y="627"/>
                </a:lnTo>
                <a:lnTo>
                  <a:pt x="266" y="639"/>
                </a:lnTo>
                <a:lnTo>
                  <a:pt x="272" y="651"/>
                </a:lnTo>
                <a:lnTo>
                  <a:pt x="279" y="662"/>
                </a:lnTo>
                <a:lnTo>
                  <a:pt x="295" y="683"/>
                </a:lnTo>
                <a:lnTo>
                  <a:pt x="313" y="702"/>
                </a:lnTo>
                <a:lnTo>
                  <a:pt x="332" y="721"/>
                </a:lnTo>
                <a:lnTo>
                  <a:pt x="354" y="737"/>
                </a:lnTo>
                <a:lnTo>
                  <a:pt x="376" y="751"/>
                </a:lnTo>
                <a:lnTo>
                  <a:pt x="388" y="756"/>
                </a:lnTo>
                <a:lnTo>
                  <a:pt x="401" y="763"/>
                </a:lnTo>
                <a:lnTo>
                  <a:pt x="413" y="767"/>
                </a:lnTo>
                <a:lnTo>
                  <a:pt x="426" y="771"/>
                </a:lnTo>
                <a:lnTo>
                  <a:pt x="439" y="775"/>
                </a:lnTo>
                <a:lnTo>
                  <a:pt x="453" y="779"/>
                </a:lnTo>
                <a:lnTo>
                  <a:pt x="466" y="781"/>
                </a:lnTo>
                <a:lnTo>
                  <a:pt x="479" y="783"/>
                </a:lnTo>
                <a:lnTo>
                  <a:pt x="493" y="784"/>
                </a:lnTo>
                <a:lnTo>
                  <a:pt x="508" y="784"/>
                </a:lnTo>
                <a:lnTo>
                  <a:pt x="508" y="784"/>
                </a:lnTo>
                <a:lnTo>
                  <a:pt x="522" y="784"/>
                </a:lnTo>
                <a:lnTo>
                  <a:pt x="536" y="783"/>
                </a:lnTo>
                <a:lnTo>
                  <a:pt x="550" y="781"/>
                </a:lnTo>
                <a:lnTo>
                  <a:pt x="563" y="779"/>
                </a:lnTo>
                <a:lnTo>
                  <a:pt x="577" y="775"/>
                </a:lnTo>
                <a:lnTo>
                  <a:pt x="590" y="771"/>
                </a:lnTo>
                <a:lnTo>
                  <a:pt x="603" y="767"/>
                </a:lnTo>
                <a:lnTo>
                  <a:pt x="616" y="763"/>
                </a:lnTo>
                <a:lnTo>
                  <a:pt x="628" y="756"/>
                </a:lnTo>
                <a:lnTo>
                  <a:pt x="639" y="751"/>
                </a:lnTo>
                <a:lnTo>
                  <a:pt x="662" y="737"/>
                </a:lnTo>
                <a:lnTo>
                  <a:pt x="683" y="721"/>
                </a:lnTo>
                <a:lnTo>
                  <a:pt x="703" y="702"/>
                </a:lnTo>
                <a:lnTo>
                  <a:pt x="721" y="683"/>
                </a:lnTo>
                <a:lnTo>
                  <a:pt x="737" y="662"/>
                </a:lnTo>
                <a:lnTo>
                  <a:pt x="751" y="639"/>
                </a:lnTo>
                <a:lnTo>
                  <a:pt x="756" y="627"/>
                </a:lnTo>
                <a:lnTo>
                  <a:pt x="763" y="616"/>
                </a:lnTo>
                <a:lnTo>
                  <a:pt x="767" y="603"/>
                </a:lnTo>
                <a:lnTo>
                  <a:pt x="771" y="590"/>
                </a:lnTo>
                <a:lnTo>
                  <a:pt x="776" y="577"/>
                </a:lnTo>
                <a:lnTo>
                  <a:pt x="779" y="563"/>
                </a:lnTo>
                <a:lnTo>
                  <a:pt x="781" y="550"/>
                </a:lnTo>
                <a:lnTo>
                  <a:pt x="782" y="536"/>
                </a:lnTo>
                <a:lnTo>
                  <a:pt x="783" y="522"/>
                </a:lnTo>
                <a:lnTo>
                  <a:pt x="784" y="508"/>
                </a:lnTo>
                <a:lnTo>
                  <a:pt x="784" y="508"/>
                </a:lnTo>
                <a:lnTo>
                  <a:pt x="783" y="493"/>
                </a:lnTo>
                <a:lnTo>
                  <a:pt x="782" y="479"/>
                </a:lnTo>
                <a:lnTo>
                  <a:pt x="781" y="466"/>
                </a:lnTo>
                <a:lnTo>
                  <a:pt x="779" y="452"/>
                </a:lnTo>
                <a:lnTo>
                  <a:pt x="776" y="438"/>
                </a:lnTo>
                <a:lnTo>
                  <a:pt x="771" y="426"/>
                </a:lnTo>
                <a:lnTo>
                  <a:pt x="767" y="413"/>
                </a:lnTo>
                <a:lnTo>
                  <a:pt x="763" y="401"/>
                </a:lnTo>
                <a:lnTo>
                  <a:pt x="756" y="388"/>
                </a:lnTo>
                <a:lnTo>
                  <a:pt x="751" y="376"/>
                </a:lnTo>
                <a:lnTo>
                  <a:pt x="737" y="354"/>
                </a:lnTo>
                <a:lnTo>
                  <a:pt x="721" y="332"/>
                </a:lnTo>
                <a:lnTo>
                  <a:pt x="703" y="313"/>
                </a:lnTo>
                <a:lnTo>
                  <a:pt x="683" y="295"/>
                </a:lnTo>
                <a:lnTo>
                  <a:pt x="662" y="279"/>
                </a:lnTo>
                <a:lnTo>
                  <a:pt x="639" y="266"/>
                </a:lnTo>
                <a:lnTo>
                  <a:pt x="628" y="259"/>
                </a:lnTo>
                <a:lnTo>
                  <a:pt x="616" y="254"/>
                </a:lnTo>
                <a:lnTo>
                  <a:pt x="603" y="249"/>
                </a:lnTo>
                <a:lnTo>
                  <a:pt x="590" y="244"/>
                </a:lnTo>
                <a:lnTo>
                  <a:pt x="577" y="241"/>
                </a:lnTo>
                <a:lnTo>
                  <a:pt x="563" y="238"/>
                </a:lnTo>
                <a:lnTo>
                  <a:pt x="550" y="235"/>
                </a:lnTo>
                <a:lnTo>
                  <a:pt x="536" y="234"/>
                </a:lnTo>
                <a:lnTo>
                  <a:pt x="522" y="232"/>
                </a:lnTo>
                <a:lnTo>
                  <a:pt x="508" y="231"/>
                </a:lnTo>
                <a:lnTo>
                  <a:pt x="508" y="231"/>
                </a:lnTo>
                <a:close/>
                <a:moveTo>
                  <a:pt x="508" y="721"/>
                </a:moveTo>
                <a:lnTo>
                  <a:pt x="508" y="721"/>
                </a:lnTo>
                <a:lnTo>
                  <a:pt x="486" y="720"/>
                </a:lnTo>
                <a:lnTo>
                  <a:pt x="466" y="716"/>
                </a:lnTo>
                <a:lnTo>
                  <a:pt x="445" y="711"/>
                </a:lnTo>
                <a:lnTo>
                  <a:pt x="426" y="704"/>
                </a:lnTo>
                <a:lnTo>
                  <a:pt x="407" y="695"/>
                </a:lnTo>
                <a:lnTo>
                  <a:pt x="389" y="684"/>
                </a:lnTo>
                <a:lnTo>
                  <a:pt x="373" y="671"/>
                </a:lnTo>
                <a:lnTo>
                  <a:pt x="358" y="658"/>
                </a:lnTo>
                <a:lnTo>
                  <a:pt x="344" y="642"/>
                </a:lnTo>
                <a:lnTo>
                  <a:pt x="332" y="626"/>
                </a:lnTo>
                <a:lnTo>
                  <a:pt x="322" y="609"/>
                </a:lnTo>
                <a:lnTo>
                  <a:pt x="312" y="591"/>
                </a:lnTo>
                <a:lnTo>
                  <a:pt x="306" y="570"/>
                </a:lnTo>
                <a:lnTo>
                  <a:pt x="300" y="550"/>
                </a:lnTo>
                <a:lnTo>
                  <a:pt x="297" y="530"/>
                </a:lnTo>
                <a:lnTo>
                  <a:pt x="296" y="508"/>
                </a:lnTo>
                <a:lnTo>
                  <a:pt x="296" y="508"/>
                </a:lnTo>
                <a:lnTo>
                  <a:pt x="297" y="486"/>
                </a:lnTo>
                <a:lnTo>
                  <a:pt x="300" y="465"/>
                </a:lnTo>
                <a:lnTo>
                  <a:pt x="306" y="445"/>
                </a:lnTo>
                <a:lnTo>
                  <a:pt x="312" y="426"/>
                </a:lnTo>
                <a:lnTo>
                  <a:pt x="322" y="406"/>
                </a:lnTo>
                <a:lnTo>
                  <a:pt x="332" y="389"/>
                </a:lnTo>
                <a:lnTo>
                  <a:pt x="344" y="373"/>
                </a:lnTo>
                <a:lnTo>
                  <a:pt x="358" y="358"/>
                </a:lnTo>
                <a:lnTo>
                  <a:pt x="373" y="344"/>
                </a:lnTo>
                <a:lnTo>
                  <a:pt x="389" y="332"/>
                </a:lnTo>
                <a:lnTo>
                  <a:pt x="407" y="322"/>
                </a:lnTo>
                <a:lnTo>
                  <a:pt x="426" y="312"/>
                </a:lnTo>
                <a:lnTo>
                  <a:pt x="445" y="305"/>
                </a:lnTo>
                <a:lnTo>
                  <a:pt x="466" y="300"/>
                </a:lnTo>
                <a:lnTo>
                  <a:pt x="486" y="297"/>
                </a:lnTo>
                <a:lnTo>
                  <a:pt x="508" y="296"/>
                </a:lnTo>
                <a:lnTo>
                  <a:pt x="508" y="296"/>
                </a:lnTo>
                <a:lnTo>
                  <a:pt x="530" y="297"/>
                </a:lnTo>
                <a:lnTo>
                  <a:pt x="550" y="300"/>
                </a:lnTo>
                <a:lnTo>
                  <a:pt x="571" y="305"/>
                </a:lnTo>
                <a:lnTo>
                  <a:pt x="591" y="312"/>
                </a:lnTo>
                <a:lnTo>
                  <a:pt x="609" y="322"/>
                </a:lnTo>
                <a:lnTo>
                  <a:pt x="626" y="332"/>
                </a:lnTo>
                <a:lnTo>
                  <a:pt x="643" y="344"/>
                </a:lnTo>
                <a:lnTo>
                  <a:pt x="658" y="358"/>
                </a:lnTo>
                <a:lnTo>
                  <a:pt x="672" y="373"/>
                </a:lnTo>
                <a:lnTo>
                  <a:pt x="684" y="389"/>
                </a:lnTo>
                <a:lnTo>
                  <a:pt x="695" y="406"/>
                </a:lnTo>
                <a:lnTo>
                  <a:pt x="704" y="426"/>
                </a:lnTo>
                <a:lnTo>
                  <a:pt x="711" y="445"/>
                </a:lnTo>
                <a:lnTo>
                  <a:pt x="717" y="465"/>
                </a:lnTo>
                <a:lnTo>
                  <a:pt x="720" y="486"/>
                </a:lnTo>
                <a:lnTo>
                  <a:pt x="721" y="508"/>
                </a:lnTo>
                <a:lnTo>
                  <a:pt x="721" y="508"/>
                </a:lnTo>
                <a:lnTo>
                  <a:pt x="720" y="530"/>
                </a:lnTo>
                <a:lnTo>
                  <a:pt x="717" y="550"/>
                </a:lnTo>
                <a:lnTo>
                  <a:pt x="711" y="570"/>
                </a:lnTo>
                <a:lnTo>
                  <a:pt x="704" y="591"/>
                </a:lnTo>
                <a:lnTo>
                  <a:pt x="695" y="609"/>
                </a:lnTo>
                <a:lnTo>
                  <a:pt x="684" y="626"/>
                </a:lnTo>
                <a:lnTo>
                  <a:pt x="672" y="642"/>
                </a:lnTo>
                <a:lnTo>
                  <a:pt x="658" y="658"/>
                </a:lnTo>
                <a:lnTo>
                  <a:pt x="643" y="671"/>
                </a:lnTo>
                <a:lnTo>
                  <a:pt x="626" y="684"/>
                </a:lnTo>
                <a:lnTo>
                  <a:pt x="609" y="695"/>
                </a:lnTo>
                <a:lnTo>
                  <a:pt x="591" y="704"/>
                </a:lnTo>
                <a:lnTo>
                  <a:pt x="571" y="711"/>
                </a:lnTo>
                <a:lnTo>
                  <a:pt x="550" y="716"/>
                </a:lnTo>
                <a:lnTo>
                  <a:pt x="530" y="720"/>
                </a:lnTo>
                <a:lnTo>
                  <a:pt x="508" y="721"/>
                </a:lnTo>
                <a:lnTo>
                  <a:pt x="508" y="721"/>
                </a:lnTo>
                <a:close/>
                <a:moveTo>
                  <a:pt x="989" y="598"/>
                </a:moveTo>
                <a:lnTo>
                  <a:pt x="989" y="598"/>
                </a:lnTo>
                <a:lnTo>
                  <a:pt x="981" y="596"/>
                </a:lnTo>
                <a:lnTo>
                  <a:pt x="972" y="594"/>
                </a:lnTo>
                <a:lnTo>
                  <a:pt x="964" y="591"/>
                </a:lnTo>
                <a:lnTo>
                  <a:pt x="957" y="588"/>
                </a:lnTo>
                <a:lnTo>
                  <a:pt x="950" y="583"/>
                </a:lnTo>
                <a:lnTo>
                  <a:pt x="944" y="579"/>
                </a:lnTo>
                <a:lnTo>
                  <a:pt x="938" y="574"/>
                </a:lnTo>
                <a:lnTo>
                  <a:pt x="932" y="567"/>
                </a:lnTo>
                <a:lnTo>
                  <a:pt x="927" y="562"/>
                </a:lnTo>
                <a:lnTo>
                  <a:pt x="923" y="554"/>
                </a:lnTo>
                <a:lnTo>
                  <a:pt x="918" y="548"/>
                </a:lnTo>
                <a:lnTo>
                  <a:pt x="915" y="540"/>
                </a:lnTo>
                <a:lnTo>
                  <a:pt x="913" y="533"/>
                </a:lnTo>
                <a:lnTo>
                  <a:pt x="911" y="524"/>
                </a:lnTo>
                <a:lnTo>
                  <a:pt x="910" y="517"/>
                </a:lnTo>
                <a:lnTo>
                  <a:pt x="909" y="508"/>
                </a:lnTo>
                <a:lnTo>
                  <a:pt x="909" y="508"/>
                </a:lnTo>
                <a:lnTo>
                  <a:pt x="910" y="500"/>
                </a:lnTo>
                <a:lnTo>
                  <a:pt x="911" y="491"/>
                </a:lnTo>
                <a:lnTo>
                  <a:pt x="913" y="484"/>
                </a:lnTo>
                <a:lnTo>
                  <a:pt x="915" y="475"/>
                </a:lnTo>
                <a:lnTo>
                  <a:pt x="918" y="469"/>
                </a:lnTo>
                <a:lnTo>
                  <a:pt x="923" y="461"/>
                </a:lnTo>
                <a:lnTo>
                  <a:pt x="927" y="455"/>
                </a:lnTo>
                <a:lnTo>
                  <a:pt x="932" y="448"/>
                </a:lnTo>
                <a:lnTo>
                  <a:pt x="938" y="442"/>
                </a:lnTo>
                <a:lnTo>
                  <a:pt x="944" y="437"/>
                </a:lnTo>
                <a:lnTo>
                  <a:pt x="950" y="432"/>
                </a:lnTo>
                <a:lnTo>
                  <a:pt x="957" y="428"/>
                </a:lnTo>
                <a:lnTo>
                  <a:pt x="964" y="425"/>
                </a:lnTo>
                <a:lnTo>
                  <a:pt x="972" y="421"/>
                </a:lnTo>
                <a:lnTo>
                  <a:pt x="981" y="419"/>
                </a:lnTo>
                <a:lnTo>
                  <a:pt x="989" y="418"/>
                </a:lnTo>
                <a:lnTo>
                  <a:pt x="989" y="418"/>
                </a:lnTo>
                <a:lnTo>
                  <a:pt x="996" y="416"/>
                </a:lnTo>
                <a:lnTo>
                  <a:pt x="1001" y="414"/>
                </a:lnTo>
                <a:lnTo>
                  <a:pt x="1006" y="410"/>
                </a:lnTo>
                <a:lnTo>
                  <a:pt x="1011" y="404"/>
                </a:lnTo>
                <a:lnTo>
                  <a:pt x="1011" y="404"/>
                </a:lnTo>
                <a:lnTo>
                  <a:pt x="1014" y="399"/>
                </a:lnTo>
                <a:lnTo>
                  <a:pt x="1016" y="392"/>
                </a:lnTo>
                <a:lnTo>
                  <a:pt x="1017" y="385"/>
                </a:lnTo>
                <a:lnTo>
                  <a:pt x="1016" y="378"/>
                </a:lnTo>
                <a:lnTo>
                  <a:pt x="1016" y="378"/>
                </a:lnTo>
                <a:lnTo>
                  <a:pt x="1011" y="360"/>
                </a:lnTo>
                <a:lnTo>
                  <a:pt x="1005" y="343"/>
                </a:lnTo>
                <a:lnTo>
                  <a:pt x="999" y="325"/>
                </a:lnTo>
                <a:lnTo>
                  <a:pt x="992" y="308"/>
                </a:lnTo>
                <a:lnTo>
                  <a:pt x="985" y="290"/>
                </a:lnTo>
                <a:lnTo>
                  <a:pt x="976" y="273"/>
                </a:lnTo>
                <a:lnTo>
                  <a:pt x="968" y="257"/>
                </a:lnTo>
                <a:lnTo>
                  <a:pt x="958" y="240"/>
                </a:lnTo>
                <a:lnTo>
                  <a:pt x="958" y="240"/>
                </a:lnTo>
                <a:lnTo>
                  <a:pt x="955" y="235"/>
                </a:lnTo>
                <a:lnTo>
                  <a:pt x="949" y="230"/>
                </a:lnTo>
                <a:lnTo>
                  <a:pt x="943" y="227"/>
                </a:lnTo>
                <a:lnTo>
                  <a:pt x="937" y="225"/>
                </a:lnTo>
                <a:lnTo>
                  <a:pt x="937" y="225"/>
                </a:lnTo>
                <a:lnTo>
                  <a:pt x="930" y="225"/>
                </a:lnTo>
                <a:lnTo>
                  <a:pt x="924" y="226"/>
                </a:lnTo>
                <a:lnTo>
                  <a:pt x="917" y="228"/>
                </a:lnTo>
                <a:lnTo>
                  <a:pt x="912" y="231"/>
                </a:lnTo>
                <a:lnTo>
                  <a:pt x="912" y="231"/>
                </a:lnTo>
                <a:lnTo>
                  <a:pt x="904" y="237"/>
                </a:lnTo>
                <a:lnTo>
                  <a:pt x="898" y="240"/>
                </a:lnTo>
                <a:lnTo>
                  <a:pt x="890" y="243"/>
                </a:lnTo>
                <a:lnTo>
                  <a:pt x="883" y="246"/>
                </a:lnTo>
                <a:lnTo>
                  <a:pt x="874" y="249"/>
                </a:lnTo>
                <a:lnTo>
                  <a:pt x="867" y="250"/>
                </a:lnTo>
                <a:lnTo>
                  <a:pt x="858" y="250"/>
                </a:lnTo>
                <a:lnTo>
                  <a:pt x="851" y="250"/>
                </a:lnTo>
                <a:lnTo>
                  <a:pt x="842" y="249"/>
                </a:lnTo>
                <a:lnTo>
                  <a:pt x="835" y="248"/>
                </a:lnTo>
                <a:lnTo>
                  <a:pt x="826" y="245"/>
                </a:lnTo>
                <a:lnTo>
                  <a:pt x="819" y="242"/>
                </a:lnTo>
                <a:lnTo>
                  <a:pt x="811" y="239"/>
                </a:lnTo>
                <a:lnTo>
                  <a:pt x="805" y="235"/>
                </a:lnTo>
                <a:lnTo>
                  <a:pt x="798" y="229"/>
                </a:lnTo>
                <a:lnTo>
                  <a:pt x="792" y="224"/>
                </a:lnTo>
                <a:lnTo>
                  <a:pt x="792" y="224"/>
                </a:lnTo>
                <a:lnTo>
                  <a:pt x="786" y="217"/>
                </a:lnTo>
                <a:lnTo>
                  <a:pt x="781" y="211"/>
                </a:lnTo>
                <a:lnTo>
                  <a:pt x="777" y="205"/>
                </a:lnTo>
                <a:lnTo>
                  <a:pt x="773" y="197"/>
                </a:lnTo>
                <a:lnTo>
                  <a:pt x="770" y="190"/>
                </a:lnTo>
                <a:lnTo>
                  <a:pt x="768" y="182"/>
                </a:lnTo>
                <a:lnTo>
                  <a:pt x="766" y="173"/>
                </a:lnTo>
                <a:lnTo>
                  <a:pt x="766" y="166"/>
                </a:lnTo>
                <a:lnTo>
                  <a:pt x="765" y="157"/>
                </a:lnTo>
                <a:lnTo>
                  <a:pt x="766" y="150"/>
                </a:lnTo>
                <a:lnTo>
                  <a:pt x="767" y="141"/>
                </a:lnTo>
                <a:lnTo>
                  <a:pt x="769" y="134"/>
                </a:lnTo>
                <a:lnTo>
                  <a:pt x="772" y="126"/>
                </a:lnTo>
                <a:lnTo>
                  <a:pt x="776" y="119"/>
                </a:lnTo>
                <a:lnTo>
                  <a:pt x="780" y="111"/>
                </a:lnTo>
                <a:lnTo>
                  <a:pt x="784" y="105"/>
                </a:lnTo>
                <a:lnTo>
                  <a:pt x="784" y="105"/>
                </a:lnTo>
                <a:lnTo>
                  <a:pt x="787" y="98"/>
                </a:lnTo>
                <a:lnTo>
                  <a:pt x="791" y="92"/>
                </a:lnTo>
                <a:lnTo>
                  <a:pt x="791" y="86"/>
                </a:lnTo>
                <a:lnTo>
                  <a:pt x="791" y="79"/>
                </a:lnTo>
                <a:lnTo>
                  <a:pt x="791" y="79"/>
                </a:lnTo>
                <a:lnTo>
                  <a:pt x="788" y="73"/>
                </a:lnTo>
                <a:lnTo>
                  <a:pt x="785" y="66"/>
                </a:lnTo>
                <a:lnTo>
                  <a:pt x="781" y="62"/>
                </a:lnTo>
                <a:lnTo>
                  <a:pt x="776" y="58"/>
                </a:lnTo>
                <a:lnTo>
                  <a:pt x="776" y="58"/>
                </a:lnTo>
                <a:lnTo>
                  <a:pt x="760" y="48"/>
                </a:lnTo>
                <a:lnTo>
                  <a:pt x="742" y="39"/>
                </a:lnTo>
                <a:lnTo>
                  <a:pt x="726" y="32"/>
                </a:lnTo>
                <a:lnTo>
                  <a:pt x="709" y="24"/>
                </a:lnTo>
                <a:lnTo>
                  <a:pt x="691" y="17"/>
                </a:lnTo>
                <a:lnTo>
                  <a:pt x="674" y="10"/>
                </a:lnTo>
                <a:lnTo>
                  <a:pt x="655" y="5"/>
                </a:lnTo>
                <a:lnTo>
                  <a:pt x="637" y="1"/>
                </a:lnTo>
                <a:lnTo>
                  <a:pt x="637" y="1"/>
                </a:lnTo>
                <a:lnTo>
                  <a:pt x="631" y="0"/>
                </a:lnTo>
                <a:lnTo>
                  <a:pt x="624" y="0"/>
                </a:lnTo>
                <a:lnTo>
                  <a:pt x="618" y="2"/>
                </a:lnTo>
                <a:lnTo>
                  <a:pt x="611" y="5"/>
                </a:lnTo>
                <a:lnTo>
                  <a:pt x="611" y="5"/>
                </a:lnTo>
                <a:lnTo>
                  <a:pt x="606" y="9"/>
                </a:lnTo>
                <a:lnTo>
                  <a:pt x="603" y="15"/>
                </a:lnTo>
                <a:lnTo>
                  <a:pt x="600" y="20"/>
                </a:lnTo>
                <a:lnTo>
                  <a:pt x="597" y="28"/>
                </a:lnTo>
                <a:lnTo>
                  <a:pt x="597" y="28"/>
                </a:lnTo>
                <a:lnTo>
                  <a:pt x="596" y="35"/>
                </a:lnTo>
                <a:lnTo>
                  <a:pt x="594" y="44"/>
                </a:lnTo>
                <a:lnTo>
                  <a:pt x="591" y="51"/>
                </a:lnTo>
                <a:lnTo>
                  <a:pt x="588" y="59"/>
                </a:lnTo>
                <a:lnTo>
                  <a:pt x="584" y="66"/>
                </a:lnTo>
                <a:lnTo>
                  <a:pt x="579" y="73"/>
                </a:lnTo>
                <a:lnTo>
                  <a:pt x="574" y="78"/>
                </a:lnTo>
                <a:lnTo>
                  <a:pt x="567" y="84"/>
                </a:lnTo>
                <a:lnTo>
                  <a:pt x="562" y="89"/>
                </a:lnTo>
                <a:lnTo>
                  <a:pt x="555" y="93"/>
                </a:lnTo>
                <a:lnTo>
                  <a:pt x="548" y="97"/>
                </a:lnTo>
                <a:lnTo>
                  <a:pt x="541" y="101"/>
                </a:lnTo>
                <a:lnTo>
                  <a:pt x="533" y="104"/>
                </a:lnTo>
                <a:lnTo>
                  <a:pt x="525" y="105"/>
                </a:lnTo>
                <a:lnTo>
                  <a:pt x="516" y="106"/>
                </a:lnTo>
                <a:lnTo>
                  <a:pt x="508" y="107"/>
                </a:lnTo>
                <a:lnTo>
                  <a:pt x="508" y="107"/>
                </a:lnTo>
                <a:lnTo>
                  <a:pt x="500" y="106"/>
                </a:lnTo>
                <a:lnTo>
                  <a:pt x="491" y="105"/>
                </a:lnTo>
                <a:lnTo>
                  <a:pt x="484" y="104"/>
                </a:lnTo>
                <a:lnTo>
                  <a:pt x="475" y="101"/>
                </a:lnTo>
                <a:lnTo>
                  <a:pt x="468" y="97"/>
                </a:lnTo>
                <a:lnTo>
                  <a:pt x="461" y="93"/>
                </a:lnTo>
                <a:lnTo>
                  <a:pt x="455" y="89"/>
                </a:lnTo>
                <a:lnTo>
                  <a:pt x="448" y="84"/>
                </a:lnTo>
                <a:lnTo>
                  <a:pt x="442" y="78"/>
                </a:lnTo>
                <a:lnTo>
                  <a:pt x="438" y="73"/>
                </a:lnTo>
                <a:lnTo>
                  <a:pt x="432" y="66"/>
                </a:lnTo>
                <a:lnTo>
                  <a:pt x="428" y="59"/>
                </a:lnTo>
                <a:lnTo>
                  <a:pt x="425" y="51"/>
                </a:lnTo>
                <a:lnTo>
                  <a:pt x="422" y="44"/>
                </a:lnTo>
                <a:lnTo>
                  <a:pt x="419" y="35"/>
                </a:lnTo>
                <a:lnTo>
                  <a:pt x="418" y="28"/>
                </a:lnTo>
                <a:lnTo>
                  <a:pt x="418" y="28"/>
                </a:lnTo>
                <a:lnTo>
                  <a:pt x="416" y="20"/>
                </a:lnTo>
                <a:lnTo>
                  <a:pt x="414" y="15"/>
                </a:lnTo>
                <a:lnTo>
                  <a:pt x="410" y="9"/>
                </a:lnTo>
                <a:lnTo>
                  <a:pt x="404" y="5"/>
                </a:lnTo>
                <a:lnTo>
                  <a:pt x="404" y="5"/>
                </a:lnTo>
                <a:lnTo>
                  <a:pt x="398" y="2"/>
                </a:lnTo>
                <a:lnTo>
                  <a:pt x="393" y="0"/>
                </a:lnTo>
                <a:lnTo>
                  <a:pt x="385" y="0"/>
                </a:lnTo>
                <a:lnTo>
                  <a:pt x="379" y="1"/>
                </a:lnTo>
                <a:lnTo>
                  <a:pt x="379" y="1"/>
                </a:lnTo>
                <a:lnTo>
                  <a:pt x="360" y="5"/>
                </a:lnTo>
                <a:lnTo>
                  <a:pt x="342" y="10"/>
                </a:lnTo>
                <a:lnTo>
                  <a:pt x="325" y="17"/>
                </a:lnTo>
                <a:lnTo>
                  <a:pt x="308" y="24"/>
                </a:lnTo>
                <a:lnTo>
                  <a:pt x="291" y="32"/>
                </a:lnTo>
                <a:lnTo>
                  <a:pt x="273" y="39"/>
                </a:lnTo>
                <a:lnTo>
                  <a:pt x="257" y="48"/>
                </a:lnTo>
                <a:lnTo>
                  <a:pt x="240" y="58"/>
                </a:lnTo>
                <a:lnTo>
                  <a:pt x="240" y="58"/>
                </a:lnTo>
                <a:lnTo>
                  <a:pt x="235" y="62"/>
                </a:lnTo>
                <a:lnTo>
                  <a:pt x="231" y="66"/>
                </a:lnTo>
                <a:lnTo>
                  <a:pt x="227" y="73"/>
                </a:lnTo>
                <a:lnTo>
                  <a:pt x="225" y="79"/>
                </a:lnTo>
                <a:lnTo>
                  <a:pt x="225" y="79"/>
                </a:lnTo>
                <a:lnTo>
                  <a:pt x="225" y="86"/>
                </a:lnTo>
                <a:lnTo>
                  <a:pt x="226" y="92"/>
                </a:lnTo>
                <a:lnTo>
                  <a:pt x="228" y="98"/>
                </a:lnTo>
                <a:lnTo>
                  <a:pt x="232" y="105"/>
                </a:lnTo>
                <a:lnTo>
                  <a:pt x="232" y="105"/>
                </a:lnTo>
                <a:lnTo>
                  <a:pt x="237" y="111"/>
                </a:lnTo>
                <a:lnTo>
                  <a:pt x="240" y="119"/>
                </a:lnTo>
                <a:lnTo>
                  <a:pt x="244" y="126"/>
                </a:lnTo>
                <a:lnTo>
                  <a:pt x="247" y="134"/>
                </a:lnTo>
                <a:lnTo>
                  <a:pt x="249" y="141"/>
                </a:lnTo>
                <a:lnTo>
                  <a:pt x="250" y="150"/>
                </a:lnTo>
                <a:lnTo>
                  <a:pt x="251" y="157"/>
                </a:lnTo>
                <a:lnTo>
                  <a:pt x="251" y="166"/>
                </a:lnTo>
                <a:lnTo>
                  <a:pt x="250" y="173"/>
                </a:lnTo>
                <a:lnTo>
                  <a:pt x="248" y="182"/>
                </a:lnTo>
                <a:lnTo>
                  <a:pt x="246" y="190"/>
                </a:lnTo>
                <a:lnTo>
                  <a:pt x="243" y="197"/>
                </a:lnTo>
                <a:lnTo>
                  <a:pt x="239" y="205"/>
                </a:lnTo>
                <a:lnTo>
                  <a:pt x="235" y="211"/>
                </a:lnTo>
                <a:lnTo>
                  <a:pt x="231" y="217"/>
                </a:lnTo>
                <a:lnTo>
                  <a:pt x="224" y="224"/>
                </a:lnTo>
                <a:lnTo>
                  <a:pt x="224" y="224"/>
                </a:lnTo>
                <a:lnTo>
                  <a:pt x="219" y="229"/>
                </a:lnTo>
                <a:lnTo>
                  <a:pt x="211" y="235"/>
                </a:lnTo>
                <a:lnTo>
                  <a:pt x="205" y="239"/>
                </a:lnTo>
                <a:lnTo>
                  <a:pt x="197" y="242"/>
                </a:lnTo>
                <a:lnTo>
                  <a:pt x="190" y="245"/>
                </a:lnTo>
                <a:lnTo>
                  <a:pt x="182" y="248"/>
                </a:lnTo>
                <a:lnTo>
                  <a:pt x="174" y="249"/>
                </a:lnTo>
                <a:lnTo>
                  <a:pt x="166" y="250"/>
                </a:lnTo>
                <a:lnTo>
                  <a:pt x="158" y="250"/>
                </a:lnTo>
                <a:lnTo>
                  <a:pt x="150" y="250"/>
                </a:lnTo>
                <a:lnTo>
                  <a:pt x="141" y="249"/>
                </a:lnTo>
                <a:lnTo>
                  <a:pt x="134" y="246"/>
                </a:lnTo>
                <a:lnTo>
                  <a:pt x="125" y="243"/>
                </a:lnTo>
                <a:lnTo>
                  <a:pt x="118" y="240"/>
                </a:lnTo>
                <a:lnTo>
                  <a:pt x="111" y="237"/>
                </a:lnTo>
                <a:lnTo>
                  <a:pt x="104" y="231"/>
                </a:lnTo>
                <a:lnTo>
                  <a:pt x="104" y="231"/>
                </a:lnTo>
                <a:lnTo>
                  <a:pt x="99" y="228"/>
                </a:lnTo>
                <a:lnTo>
                  <a:pt x="92" y="226"/>
                </a:lnTo>
                <a:lnTo>
                  <a:pt x="86" y="225"/>
                </a:lnTo>
                <a:lnTo>
                  <a:pt x="79" y="225"/>
                </a:lnTo>
                <a:lnTo>
                  <a:pt x="79" y="225"/>
                </a:lnTo>
                <a:lnTo>
                  <a:pt x="73" y="227"/>
                </a:lnTo>
                <a:lnTo>
                  <a:pt x="66" y="230"/>
                </a:lnTo>
                <a:lnTo>
                  <a:pt x="62" y="235"/>
                </a:lnTo>
                <a:lnTo>
                  <a:pt x="58" y="240"/>
                </a:lnTo>
                <a:lnTo>
                  <a:pt x="58" y="240"/>
                </a:lnTo>
                <a:lnTo>
                  <a:pt x="48" y="257"/>
                </a:lnTo>
                <a:lnTo>
                  <a:pt x="40" y="273"/>
                </a:lnTo>
                <a:lnTo>
                  <a:pt x="32" y="290"/>
                </a:lnTo>
                <a:lnTo>
                  <a:pt x="25" y="308"/>
                </a:lnTo>
                <a:lnTo>
                  <a:pt x="17" y="325"/>
                </a:lnTo>
                <a:lnTo>
                  <a:pt x="11" y="343"/>
                </a:lnTo>
                <a:lnTo>
                  <a:pt x="5" y="360"/>
                </a:lnTo>
                <a:lnTo>
                  <a:pt x="1" y="378"/>
                </a:lnTo>
                <a:lnTo>
                  <a:pt x="1" y="378"/>
                </a:lnTo>
                <a:lnTo>
                  <a:pt x="0" y="385"/>
                </a:lnTo>
                <a:lnTo>
                  <a:pt x="0" y="392"/>
                </a:lnTo>
                <a:lnTo>
                  <a:pt x="2" y="399"/>
                </a:lnTo>
                <a:lnTo>
                  <a:pt x="5" y="404"/>
                </a:lnTo>
                <a:lnTo>
                  <a:pt x="5" y="404"/>
                </a:lnTo>
                <a:lnTo>
                  <a:pt x="10" y="410"/>
                </a:lnTo>
                <a:lnTo>
                  <a:pt x="15" y="414"/>
                </a:lnTo>
                <a:lnTo>
                  <a:pt x="20" y="416"/>
                </a:lnTo>
                <a:lnTo>
                  <a:pt x="28" y="418"/>
                </a:lnTo>
                <a:lnTo>
                  <a:pt x="28" y="418"/>
                </a:lnTo>
                <a:lnTo>
                  <a:pt x="35" y="419"/>
                </a:lnTo>
                <a:lnTo>
                  <a:pt x="44" y="421"/>
                </a:lnTo>
                <a:lnTo>
                  <a:pt x="51" y="425"/>
                </a:lnTo>
                <a:lnTo>
                  <a:pt x="59" y="428"/>
                </a:lnTo>
                <a:lnTo>
                  <a:pt x="66" y="432"/>
                </a:lnTo>
                <a:lnTo>
                  <a:pt x="73" y="437"/>
                </a:lnTo>
                <a:lnTo>
                  <a:pt x="78" y="442"/>
                </a:lnTo>
                <a:lnTo>
                  <a:pt x="85" y="448"/>
                </a:lnTo>
                <a:lnTo>
                  <a:pt x="89" y="455"/>
                </a:lnTo>
                <a:lnTo>
                  <a:pt x="93" y="461"/>
                </a:lnTo>
                <a:lnTo>
                  <a:pt x="97" y="469"/>
                </a:lnTo>
                <a:lnTo>
                  <a:pt x="101" y="475"/>
                </a:lnTo>
                <a:lnTo>
                  <a:pt x="104" y="484"/>
                </a:lnTo>
                <a:lnTo>
                  <a:pt x="105" y="491"/>
                </a:lnTo>
                <a:lnTo>
                  <a:pt x="106" y="500"/>
                </a:lnTo>
                <a:lnTo>
                  <a:pt x="107" y="508"/>
                </a:lnTo>
                <a:lnTo>
                  <a:pt x="107" y="508"/>
                </a:lnTo>
                <a:lnTo>
                  <a:pt x="106" y="517"/>
                </a:lnTo>
                <a:lnTo>
                  <a:pt x="105" y="524"/>
                </a:lnTo>
                <a:lnTo>
                  <a:pt x="104" y="533"/>
                </a:lnTo>
                <a:lnTo>
                  <a:pt x="101" y="540"/>
                </a:lnTo>
                <a:lnTo>
                  <a:pt x="97" y="548"/>
                </a:lnTo>
                <a:lnTo>
                  <a:pt x="93" y="554"/>
                </a:lnTo>
                <a:lnTo>
                  <a:pt x="89" y="562"/>
                </a:lnTo>
                <a:lnTo>
                  <a:pt x="85" y="567"/>
                </a:lnTo>
                <a:lnTo>
                  <a:pt x="78" y="574"/>
                </a:lnTo>
                <a:lnTo>
                  <a:pt x="73" y="579"/>
                </a:lnTo>
                <a:lnTo>
                  <a:pt x="66" y="583"/>
                </a:lnTo>
                <a:lnTo>
                  <a:pt x="59" y="588"/>
                </a:lnTo>
                <a:lnTo>
                  <a:pt x="51" y="591"/>
                </a:lnTo>
                <a:lnTo>
                  <a:pt x="44" y="594"/>
                </a:lnTo>
                <a:lnTo>
                  <a:pt x="35" y="596"/>
                </a:lnTo>
                <a:lnTo>
                  <a:pt x="28" y="598"/>
                </a:lnTo>
                <a:lnTo>
                  <a:pt x="28" y="598"/>
                </a:lnTo>
                <a:lnTo>
                  <a:pt x="20" y="599"/>
                </a:lnTo>
                <a:lnTo>
                  <a:pt x="15" y="603"/>
                </a:lnTo>
                <a:lnTo>
                  <a:pt x="10" y="606"/>
                </a:lnTo>
                <a:lnTo>
                  <a:pt x="5" y="611"/>
                </a:lnTo>
                <a:lnTo>
                  <a:pt x="5" y="611"/>
                </a:lnTo>
                <a:lnTo>
                  <a:pt x="2" y="618"/>
                </a:lnTo>
                <a:lnTo>
                  <a:pt x="0" y="624"/>
                </a:lnTo>
                <a:lnTo>
                  <a:pt x="0" y="631"/>
                </a:lnTo>
                <a:lnTo>
                  <a:pt x="1" y="637"/>
                </a:lnTo>
                <a:lnTo>
                  <a:pt x="1" y="637"/>
                </a:lnTo>
                <a:lnTo>
                  <a:pt x="5" y="655"/>
                </a:lnTo>
                <a:lnTo>
                  <a:pt x="11" y="673"/>
                </a:lnTo>
                <a:lnTo>
                  <a:pt x="17" y="691"/>
                </a:lnTo>
                <a:lnTo>
                  <a:pt x="25" y="708"/>
                </a:lnTo>
                <a:lnTo>
                  <a:pt x="32" y="725"/>
                </a:lnTo>
                <a:lnTo>
                  <a:pt x="40" y="742"/>
                </a:lnTo>
                <a:lnTo>
                  <a:pt x="48" y="759"/>
                </a:lnTo>
                <a:lnTo>
                  <a:pt x="58" y="775"/>
                </a:lnTo>
                <a:lnTo>
                  <a:pt x="58" y="775"/>
                </a:lnTo>
                <a:lnTo>
                  <a:pt x="62" y="781"/>
                </a:lnTo>
                <a:lnTo>
                  <a:pt x="66" y="785"/>
                </a:lnTo>
                <a:lnTo>
                  <a:pt x="73" y="788"/>
                </a:lnTo>
                <a:lnTo>
                  <a:pt x="79" y="790"/>
                </a:lnTo>
                <a:lnTo>
                  <a:pt x="79" y="790"/>
                </a:lnTo>
                <a:lnTo>
                  <a:pt x="86" y="790"/>
                </a:lnTo>
                <a:lnTo>
                  <a:pt x="92" y="790"/>
                </a:lnTo>
                <a:lnTo>
                  <a:pt x="99" y="788"/>
                </a:lnTo>
                <a:lnTo>
                  <a:pt x="104" y="784"/>
                </a:lnTo>
                <a:lnTo>
                  <a:pt x="104" y="784"/>
                </a:lnTo>
                <a:lnTo>
                  <a:pt x="111" y="780"/>
                </a:lnTo>
                <a:lnTo>
                  <a:pt x="118" y="775"/>
                </a:lnTo>
                <a:lnTo>
                  <a:pt x="125" y="772"/>
                </a:lnTo>
                <a:lnTo>
                  <a:pt x="134" y="770"/>
                </a:lnTo>
                <a:lnTo>
                  <a:pt x="141" y="768"/>
                </a:lnTo>
                <a:lnTo>
                  <a:pt x="150" y="767"/>
                </a:lnTo>
                <a:lnTo>
                  <a:pt x="158" y="766"/>
                </a:lnTo>
                <a:lnTo>
                  <a:pt x="166" y="766"/>
                </a:lnTo>
                <a:lnTo>
                  <a:pt x="174" y="767"/>
                </a:lnTo>
                <a:lnTo>
                  <a:pt x="182" y="768"/>
                </a:lnTo>
                <a:lnTo>
                  <a:pt x="190" y="770"/>
                </a:lnTo>
                <a:lnTo>
                  <a:pt x="197" y="773"/>
                </a:lnTo>
                <a:lnTo>
                  <a:pt x="205" y="776"/>
                </a:lnTo>
                <a:lnTo>
                  <a:pt x="211" y="781"/>
                </a:lnTo>
                <a:lnTo>
                  <a:pt x="219" y="786"/>
                </a:lnTo>
                <a:lnTo>
                  <a:pt x="224" y="791"/>
                </a:lnTo>
                <a:lnTo>
                  <a:pt x="224" y="791"/>
                </a:lnTo>
                <a:lnTo>
                  <a:pt x="231" y="798"/>
                </a:lnTo>
                <a:lnTo>
                  <a:pt x="235" y="804"/>
                </a:lnTo>
                <a:lnTo>
                  <a:pt x="239" y="812"/>
                </a:lnTo>
                <a:lnTo>
                  <a:pt x="243" y="818"/>
                </a:lnTo>
                <a:lnTo>
                  <a:pt x="246" y="826"/>
                </a:lnTo>
                <a:lnTo>
                  <a:pt x="248" y="834"/>
                </a:lnTo>
                <a:lnTo>
                  <a:pt x="250" y="842"/>
                </a:lnTo>
                <a:lnTo>
                  <a:pt x="251" y="849"/>
                </a:lnTo>
                <a:lnTo>
                  <a:pt x="251" y="858"/>
                </a:lnTo>
                <a:lnTo>
                  <a:pt x="250" y="866"/>
                </a:lnTo>
                <a:lnTo>
                  <a:pt x="249" y="874"/>
                </a:lnTo>
                <a:lnTo>
                  <a:pt x="247" y="882"/>
                </a:lnTo>
                <a:lnTo>
                  <a:pt x="244" y="890"/>
                </a:lnTo>
                <a:lnTo>
                  <a:pt x="240" y="898"/>
                </a:lnTo>
                <a:lnTo>
                  <a:pt x="237" y="904"/>
                </a:lnTo>
                <a:lnTo>
                  <a:pt x="232" y="912"/>
                </a:lnTo>
                <a:lnTo>
                  <a:pt x="232" y="912"/>
                </a:lnTo>
                <a:lnTo>
                  <a:pt x="228" y="917"/>
                </a:lnTo>
                <a:lnTo>
                  <a:pt x="226" y="923"/>
                </a:lnTo>
                <a:lnTo>
                  <a:pt x="225" y="930"/>
                </a:lnTo>
                <a:lnTo>
                  <a:pt x="225" y="936"/>
                </a:lnTo>
                <a:lnTo>
                  <a:pt x="225" y="936"/>
                </a:lnTo>
                <a:lnTo>
                  <a:pt x="227" y="943"/>
                </a:lnTo>
                <a:lnTo>
                  <a:pt x="231" y="949"/>
                </a:lnTo>
                <a:lnTo>
                  <a:pt x="235" y="955"/>
                </a:lnTo>
                <a:lnTo>
                  <a:pt x="240" y="958"/>
                </a:lnTo>
                <a:lnTo>
                  <a:pt x="240" y="958"/>
                </a:lnTo>
                <a:lnTo>
                  <a:pt x="257" y="967"/>
                </a:lnTo>
                <a:lnTo>
                  <a:pt x="273" y="976"/>
                </a:lnTo>
                <a:lnTo>
                  <a:pt x="291" y="985"/>
                </a:lnTo>
                <a:lnTo>
                  <a:pt x="308" y="992"/>
                </a:lnTo>
                <a:lnTo>
                  <a:pt x="325" y="999"/>
                </a:lnTo>
                <a:lnTo>
                  <a:pt x="342" y="1005"/>
                </a:lnTo>
                <a:lnTo>
                  <a:pt x="360" y="1010"/>
                </a:lnTo>
                <a:lnTo>
                  <a:pt x="379" y="1016"/>
                </a:lnTo>
                <a:lnTo>
                  <a:pt x="379" y="1016"/>
                </a:lnTo>
                <a:lnTo>
                  <a:pt x="386" y="1017"/>
                </a:lnTo>
                <a:lnTo>
                  <a:pt x="386" y="1017"/>
                </a:lnTo>
                <a:lnTo>
                  <a:pt x="391" y="1016"/>
                </a:lnTo>
                <a:lnTo>
                  <a:pt x="396" y="1015"/>
                </a:lnTo>
                <a:lnTo>
                  <a:pt x="400" y="1014"/>
                </a:lnTo>
                <a:lnTo>
                  <a:pt x="404" y="1010"/>
                </a:lnTo>
                <a:lnTo>
                  <a:pt x="404" y="1010"/>
                </a:lnTo>
                <a:lnTo>
                  <a:pt x="410" y="1006"/>
                </a:lnTo>
                <a:lnTo>
                  <a:pt x="414" y="1001"/>
                </a:lnTo>
                <a:lnTo>
                  <a:pt x="416" y="995"/>
                </a:lnTo>
                <a:lnTo>
                  <a:pt x="418" y="989"/>
                </a:lnTo>
                <a:lnTo>
                  <a:pt x="418" y="989"/>
                </a:lnTo>
                <a:lnTo>
                  <a:pt x="419" y="980"/>
                </a:lnTo>
                <a:lnTo>
                  <a:pt x="422" y="972"/>
                </a:lnTo>
                <a:lnTo>
                  <a:pt x="425" y="964"/>
                </a:lnTo>
                <a:lnTo>
                  <a:pt x="428" y="957"/>
                </a:lnTo>
                <a:lnTo>
                  <a:pt x="432" y="950"/>
                </a:lnTo>
                <a:lnTo>
                  <a:pt x="438" y="944"/>
                </a:lnTo>
                <a:lnTo>
                  <a:pt x="442" y="937"/>
                </a:lnTo>
                <a:lnTo>
                  <a:pt x="448" y="932"/>
                </a:lnTo>
                <a:lnTo>
                  <a:pt x="455" y="927"/>
                </a:lnTo>
                <a:lnTo>
                  <a:pt x="461" y="922"/>
                </a:lnTo>
                <a:lnTo>
                  <a:pt x="468" y="918"/>
                </a:lnTo>
                <a:lnTo>
                  <a:pt x="475" y="915"/>
                </a:lnTo>
                <a:lnTo>
                  <a:pt x="484" y="913"/>
                </a:lnTo>
                <a:lnTo>
                  <a:pt x="491" y="911"/>
                </a:lnTo>
                <a:lnTo>
                  <a:pt x="500" y="910"/>
                </a:lnTo>
                <a:lnTo>
                  <a:pt x="508" y="910"/>
                </a:lnTo>
                <a:lnTo>
                  <a:pt x="508" y="910"/>
                </a:lnTo>
                <a:lnTo>
                  <a:pt x="516" y="910"/>
                </a:lnTo>
                <a:lnTo>
                  <a:pt x="525" y="911"/>
                </a:lnTo>
                <a:lnTo>
                  <a:pt x="533" y="913"/>
                </a:lnTo>
                <a:lnTo>
                  <a:pt x="541" y="915"/>
                </a:lnTo>
                <a:lnTo>
                  <a:pt x="548" y="918"/>
                </a:lnTo>
                <a:lnTo>
                  <a:pt x="555" y="922"/>
                </a:lnTo>
                <a:lnTo>
                  <a:pt x="562" y="927"/>
                </a:lnTo>
                <a:lnTo>
                  <a:pt x="567" y="932"/>
                </a:lnTo>
                <a:lnTo>
                  <a:pt x="574" y="937"/>
                </a:lnTo>
                <a:lnTo>
                  <a:pt x="579" y="944"/>
                </a:lnTo>
                <a:lnTo>
                  <a:pt x="584" y="950"/>
                </a:lnTo>
                <a:lnTo>
                  <a:pt x="588" y="957"/>
                </a:lnTo>
                <a:lnTo>
                  <a:pt x="591" y="964"/>
                </a:lnTo>
                <a:lnTo>
                  <a:pt x="594" y="972"/>
                </a:lnTo>
                <a:lnTo>
                  <a:pt x="596" y="980"/>
                </a:lnTo>
                <a:lnTo>
                  <a:pt x="597" y="989"/>
                </a:lnTo>
                <a:lnTo>
                  <a:pt x="597" y="989"/>
                </a:lnTo>
                <a:lnTo>
                  <a:pt x="600" y="995"/>
                </a:lnTo>
                <a:lnTo>
                  <a:pt x="603" y="1001"/>
                </a:lnTo>
                <a:lnTo>
                  <a:pt x="606" y="1006"/>
                </a:lnTo>
                <a:lnTo>
                  <a:pt x="611" y="1010"/>
                </a:lnTo>
                <a:lnTo>
                  <a:pt x="611" y="1010"/>
                </a:lnTo>
                <a:lnTo>
                  <a:pt x="618" y="1014"/>
                </a:lnTo>
                <a:lnTo>
                  <a:pt x="624" y="1016"/>
                </a:lnTo>
                <a:lnTo>
                  <a:pt x="631" y="1017"/>
                </a:lnTo>
                <a:lnTo>
                  <a:pt x="637" y="1016"/>
                </a:lnTo>
                <a:lnTo>
                  <a:pt x="637" y="1016"/>
                </a:lnTo>
                <a:lnTo>
                  <a:pt x="655" y="1010"/>
                </a:lnTo>
                <a:lnTo>
                  <a:pt x="674" y="1005"/>
                </a:lnTo>
                <a:lnTo>
                  <a:pt x="691" y="999"/>
                </a:lnTo>
                <a:lnTo>
                  <a:pt x="708" y="992"/>
                </a:lnTo>
                <a:lnTo>
                  <a:pt x="725" y="985"/>
                </a:lnTo>
                <a:lnTo>
                  <a:pt x="742" y="976"/>
                </a:lnTo>
                <a:lnTo>
                  <a:pt x="760" y="967"/>
                </a:lnTo>
                <a:lnTo>
                  <a:pt x="776" y="958"/>
                </a:lnTo>
                <a:lnTo>
                  <a:pt x="776" y="958"/>
                </a:lnTo>
                <a:lnTo>
                  <a:pt x="781" y="955"/>
                </a:lnTo>
                <a:lnTo>
                  <a:pt x="785" y="949"/>
                </a:lnTo>
                <a:lnTo>
                  <a:pt x="788" y="944"/>
                </a:lnTo>
                <a:lnTo>
                  <a:pt x="791" y="936"/>
                </a:lnTo>
                <a:lnTo>
                  <a:pt x="791" y="936"/>
                </a:lnTo>
                <a:lnTo>
                  <a:pt x="791" y="930"/>
                </a:lnTo>
                <a:lnTo>
                  <a:pt x="791" y="923"/>
                </a:lnTo>
                <a:lnTo>
                  <a:pt x="787" y="917"/>
                </a:lnTo>
                <a:lnTo>
                  <a:pt x="784" y="912"/>
                </a:lnTo>
                <a:lnTo>
                  <a:pt x="784" y="912"/>
                </a:lnTo>
                <a:lnTo>
                  <a:pt x="780" y="904"/>
                </a:lnTo>
                <a:lnTo>
                  <a:pt x="776" y="898"/>
                </a:lnTo>
                <a:lnTo>
                  <a:pt x="772" y="890"/>
                </a:lnTo>
                <a:lnTo>
                  <a:pt x="769" y="882"/>
                </a:lnTo>
                <a:lnTo>
                  <a:pt x="767" y="874"/>
                </a:lnTo>
                <a:lnTo>
                  <a:pt x="766" y="866"/>
                </a:lnTo>
                <a:lnTo>
                  <a:pt x="765" y="858"/>
                </a:lnTo>
                <a:lnTo>
                  <a:pt x="766" y="849"/>
                </a:lnTo>
                <a:lnTo>
                  <a:pt x="766" y="842"/>
                </a:lnTo>
                <a:lnTo>
                  <a:pt x="768" y="834"/>
                </a:lnTo>
                <a:lnTo>
                  <a:pt x="770" y="826"/>
                </a:lnTo>
                <a:lnTo>
                  <a:pt x="773" y="818"/>
                </a:lnTo>
                <a:lnTo>
                  <a:pt x="777" y="812"/>
                </a:lnTo>
                <a:lnTo>
                  <a:pt x="781" y="804"/>
                </a:lnTo>
                <a:lnTo>
                  <a:pt x="786" y="798"/>
                </a:lnTo>
                <a:lnTo>
                  <a:pt x="792" y="791"/>
                </a:lnTo>
                <a:lnTo>
                  <a:pt x="792" y="791"/>
                </a:lnTo>
                <a:lnTo>
                  <a:pt x="798" y="786"/>
                </a:lnTo>
                <a:lnTo>
                  <a:pt x="805" y="781"/>
                </a:lnTo>
                <a:lnTo>
                  <a:pt x="811" y="776"/>
                </a:lnTo>
                <a:lnTo>
                  <a:pt x="819" y="773"/>
                </a:lnTo>
                <a:lnTo>
                  <a:pt x="826" y="770"/>
                </a:lnTo>
                <a:lnTo>
                  <a:pt x="835" y="768"/>
                </a:lnTo>
                <a:lnTo>
                  <a:pt x="842" y="767"/>
                </a:lnTo>
                <a:lnTo>
                  <a:pt x="851" y="766"/>
                </a:lnTo>
                <a:lnTo>
                  <a:pt x="858" y="766"/>
                </a:lnTo>
                <a:lnTo>
                  <a:pt x="867" y="767"/>
                </a:lnTo>
                <a:lnTo>
                  <a:pt x="874" y="768"/>
                </a:lnTo>
                <a:lnTo>
                  <a:pt x="883" y="770"/>
                </a:lnTo>
                <a:lnTo>
                  <a:pt x="890" y="772"/>
                </a:lnTo>
                <a:lnTo>
                  <a:pt x="898" y="775"/>
                </a:lnTo>
                <a:lnTo>
                  <a:pt x="904" y="780"/>
                </a:lnTo>
                <a:lnTo>
                  <a:pt x="912" y="784"/>
                </a:lnTo>
                <a:lnTo>
                  <a:pt x="912" y="784"/>
                </a:lnTo>
                <a:lnTo>
                  <a:pt x="917" y="788"/>
                </a:lnTo>
                <a:lnTo>
                  <a:pt x="924" y="790"/>
                </a:lnTo>
                <a:lnTo>
                  <a:pt x="930" y="790"/>
                </a:lnTo>
                <a:lnTo>
                  <a:pt x="937" y="790"/>
                </a:lnTo>
                <a:lnTo>
                  <a:pt x="937" y="790"/>
                </a:lnTo>
                <a:lnTo>
                  <a:pt x="943" y="788"/>
                </a:lnTo>
                <a:lnTo>
                  <a:pt x="949" y="785"/>
                </a:lnTo>
                <a:lnTo>
                  <a:pt x="955" y="781"/>
                </a:lnTo>
                <a:lnTo>
                  <a:pt x="958" y="775"/>
                </a:lnTo>
                <a:lnTo>
                  <a:pt x="958" y="775"/>
                </a:lnTo>
                <a:lnTo>
                  <a:pt x="968" y="759"/>
                </a:lnTo>
                <a:lnTo>
                  <a:pt x="976" y="742"/>
                </a:lnTo>
                <a:lnTo>
                  <a:pt x="985" y="725"/>
                </a:lnTo>
                <a:lnTo>
                  <a:pt x="992" y="708"/>
                </a:lnTo>
                <a:lnTo>
                  <a:pt x="999" y="691"/>
                </a:lnTo>
                <a:lnTo>
                  <a:pt x="1005" y="673"/>
                </a:lnTo>
                <a:lnTo>
                  <a:pt x="1011" y="655"/>
                </a:lnTo>
                <a:lnTo>
                  <a:pt x="1016" y="637"/>
                </a:lnTo>
                <a:lnTo>
                  <a:pt x="1016" y="637"/>
                </a:lnTo>
                <a:lnTo>
                  <a:pt x="1017" y="631"/>
                </a:lnTo>
                <a:lnTo>
                  <a:pt x="1016" y="624"/>
                </a:lnTo>
                <a:lnTo>
                  <a:pt x="1014" y="618"/>
                </a:lnTo>
                <a:lnTo>
                  <a:pt x="1011" y="611"/>
                </a:lnTo>
                <a:lnTo>
                  <a:pt x="1011" y="611"/>
                </a:lnTo>
                <a:lnTo>
                  <a:pt x="1006" y="606"/>
                </a:lnTo>
                <a:lnTo>
                  <a:pt x="1001" y="603"/>
                </a:lnTo>
                <a:lnTo>
                  <a:pt x="996" y="599"/>
                </a:lnTo>
                <a:lnTo>
                  <a:pt x="989" y="598"/>
                </a:lnTo>
                <a:lnTo>
                  <a:pt x="989" y="598"/>
                </a:lnTo>
                <a:close/>
                <a:moveTo>
                  <a:pt x="919" y="715"/>
                </a:moveTo>
                <a:lnTo>
                  <a:pt x="919" y="715"/>
                </a:lnTo>
                <a:lnTo>
                  <a:pt x="908" y="711"/>
                </a:lnTo>
                <a:lnTo>
                  <a:pt x="897" y="707"/>
                </a:lnTo>
                <a:lnTo>
                  <a:pt x="885" y="705"/>
                </a:lnTo>
                <a:lnTo>
                  <a:pt x="874" y="702"/>
                </a:lnTo>
                <a:lnTo>
                  <a:pt x="863" y="702"/>
                </a:lnTo>
                <a:lnTo>
                  <a:pt x="851" y="702"/>
                </a:lnTo>
                <a:lnTo>
                  <a:pt x="840" y="702"/>
                </a:lnTo>
                <a:lnTo>
                  <a:pt x="828" y="705"/>
                </a:lnTo>
                <a:lnTo>
                  <a:pt x="816" y="707"/>
                </a:lnTo>
                <a:lnTo>
                  <a:pt x="806" y="710"/>
                </a:lnTo>
                <a:lnTo>
                  <a:pt x="795" y="714"/>
                </a:lnTo>
                <a:lnTo>
                  <a:pt x="784" y="720"/>
                </a:lnTo>
                <a:lnTo>
                  <a:pt x="775" y="725"/>
                </a:lnTo>
                <a:lnTo>
                  <a:pt x="765" y="731"/>
                </a:lnTo>
                <a:lnTo>
                  <a:pt x="755" y="739"/>
                </a:lnTo>
                <a:lnTo>
                  <a:pt x="747" y="746"/>
                </a:lnTo>
                <a:lnTo>
                  <a:pt x="747" y="746"/>
                </a:lnTo>
                <a:lnTo>
                  <a:pt x="738" y="755"/>
                </a:lnTo>
                <a:lnTo>
                  <a:pt x="732" y="765"/>
                </a:lnTo>
                <a:lnTo>
                  <a:pt x="724" y="774"/>
                </a:lnTo>
                <a:lnTo>
                  <a:pt x="719" y="785"/>
                </a:lnTo>
                <a:lnTo>
                  <a:pt x="714" y="796"/>
                </a:lnTo>
                <a:lnTo>
                  <a:pt x="710" y="807"/>
                </a:lnTo>
                <a:lnTo>
                  <a:pt x="707" y="817"/>
                </a:lnTo>
                <a:lnTo>
                  <a:pt x="704" y="828"/>
                </a:lnTo>
                <a:lnTo>
                  <a:pt x="703" y="840"/>
                </a:lnTo>
                <a:lnTo>
                  <a:pt x="702" y="852"/>
                </a:lnTo>
                <a:lnTo>
                  <a:pt x="702" y="862"/>
                </a:lnTo>
                <a:lnTo>
                  <a:pt x="703" y="874"/>
                </a:lnTo>
                <a:lnTo>
                  <a:pt x="705" y="886"/>
                </a:lnTo>
                <a:lnTo>
                  <a:pt x="707" y="897"/>
                </a:lnTo>
                <a:lnTo>
                  <a:pt x="711" y="907"/>
                </a:lnTo>
                <a:lnTo>
                  <a:pt x="716" y="919"/>
                </a:lnTo>
                <a:lnTo>
                  <a:pt x="716" y="919"/>
                </a:lnTo>
                <a:lnTo>
                  <a:pt x="684" y="933"/>
                </a:lnTo>
                <a:lnTo>
                  <a:pt x="652" y="945"/>
                </a:lnTo>
                <a:lnTo>
                  <a:pt x="652" y="945"/>
                </a:lnTo>
                <a:lnTo>
                  <a:pt x="648" y="934"/>
                </a:lnTo>
                <a:lnTo>
                  <a:pt x="643" y="923"/>
                </a:lnTo>
                <a:lnTo>
                  <a:pt x="636" y="914"/>
                </a:lnTo>
                <a:lnTo>
                  <a:pt x="630" y="904"/>
                </a:lnTo>
                <a:lnTo>
                  <a:pt x="622" y="896"/>
                </a:lnTo>
                <a:lnTo>
                  <a:pt x="614" y="888"/>
                </a:lnTo>
                <a:lnTo>
                  <a:pt x="605" y="881"/>
                </a:lnTo>
                <a:lnTo>
                  <a:pt x="596" y="873"/>
                </a:lnTo>
                <a:lnTo>
                  <a:pt x="587" y="867"/>
                </a:lnTo>
                <a:lnTo>
                  <a:pt x="576" y="861"/>
                </a:lnTo>
                <a:lnTo>
                  <a:pt x="565" y="857"/>
                </a:lnTo>
                <a:lnTo>
                  <a:pt x="555" y="853"/>
                </a:lnTo>
                <a:lnTo>
                  <a:pt x="544" y="849"/>
                </a:lnTo>
                <a:lnTo>
                  <a:pt x="532" y="847"/>
                </a:lnTo>
                <a:lnTo>
                  <a:pt x="520" y="846"/>
                </a:lnTo>
                <a:lnTo>
                  <a:pt x="508" y="845"/>
                </a:lnTo>
                <a:lnTo>
                  <a:pt x="508" y="845"/>
                </a:lnTo>
                <a:lnTo>
                  <a:pt x="496" y="846"/>
                </a:lnTo>
                <a:lnTo>
                  <a:pt x="484" y="847"/>
                </a:lnTo>
                <a:lnTo>
                  <a:pt x="473" y="849"/>
                </a:lnTo>
                <a:lnTo>
                  <a:pt x="461" y="853"/>
                </a:lnTo>
                <a:lnTo>
                  <a:pt x="450" y="857"/>
                </a:lnTo>
                <a:lnTo>
                  <a:pt x="440" y="861"/>
                </a:lnTo>
                <a:lnTo>
                  <a:pt x="430" y="867"/>
                </a:lnTo>
                <a:lnTo>
                  <a:pt x="420" y="873"/>
                </a:lnTo>
                <a:lnTo>
                  <a:pt x="411" y="881"/>
                </a:lnTo>
                <a:lnTo>
                  <a:pt x="402" y="888"/>
                </a:lnTo>
                <a:lnTo>
                  <a:pt x="395" y="896"/>
                </a:lnTo>
                <a:lnTo>
                  <a:pt x="387" y="904"/>
                </a:lnTo>
                <a:lnTo>
                  <a:pt x="380" y="914"/>
                </a:lnTo>
                <a:lnTo>
                  <a:pt x="374" y="923"/>
                </a:lnTo>
                <a:lnTo>
                  <a:pt x="369" y="934"/>
                </a:lnTo>
                <a:lnTo>
                  <a:pt x="364" y="945"/>
                </a:lnTo>
                <a:lnTo>
                  <a:pt x="364" y="945"/>
                </a:lnTo>
                <a:lnTo>
                  <a:pt x="331" y="933"/>
                </a:lnTo>
                <a:lnTo>
                  <a:pt x="301" y="919"/>
                </a:lnTo>
                <a:lnTo>
                  <a:pt x="301" y="919"/>
                </a:lnTo>
                <a:lnTo>
                  <a:pt x="306" y="907"/>
                </a:lnTo>
                <a:lnTo>
                  <a:pt x="309" y="897"/>
                </a:lnTo>
                <a:lnTo>
                  <a:pt x="311" y="886"/>
                </a:lnTo>
                <a:lnTo>
                  <a:pt x="313" y="874"/>
                </a:lnTo>
                <a:lnTo>
                  <a:pt x="314" y="862"/>
                </a:lnTo>
                <a:lnTo>
                  <a:pt x="314" y="852"/>
                </a:lnTo>
                <a:lnTo>
                  <a:pt x="313" y="840"/>
                </a:lnTo>
                <a:lnTo>
                  <a:pt x="312" y="828"/>
                </a:lnTo>
                <a:lnTo>
                  <a:pt x="310" y="817"/>
                </a:lnTo>
                <a:lnTo>
                  <a:pt x="307" y="807"/>
                </a:lnTo>
                <a:lnTo>
                  <a:pt x="302" y="796"/>
                </a:lnTo>
                <a:lnTo>
                  <a:pt x="297" y="785"/>
                </a:lnTo>
                <a:lnTo>
                  <a:pt x="292" y="774"/>
                </a:lnTo>
                <a:lnTo>
                  <a:pt x="285" y="765"/>
                </a:lnTo>
                <a:lnTo>
                  <a:pt x="278" y="755"/>
                </a:lnTo>
                <a:lnTo>
                  <a:pt x="269" y="746"/>
                </a:lnTo>
                <a:lnTo>
                  <a:pt x="269" y="746"/>
                </a:lnTo>
                <a:lnTo>
                  <a:pt x="258" y="737"/>
                </a:lnTo>
                <a:lnTo>
                  <a:pt x="246" y="727"/>
                </a:lnTo>
                <a:lnTo>
                  <a:pt x="233" y="720"/>
                </a:lnTo>
                <a:lnTo>
                  <a:pt x="220" y="713"/>
                </a:lnTo>
                <a:lnTo>
                  <a:pt x="206" y="708"/>
                </a:lnTo>
                <a:lnTo>
                  <a:pt x="191" y="705"/>
                </a:lnTo>
                <a:lnTo>
                  <a:pt x="176" y="702"/>
                </a:lnTo>
                <a:lnTo>
                  <a:pt x="161" y="701"/>
                </a:lnTo>
                <a:lnTo>
                  <a:pt x="161" y="701"/>
                </a:lnTo>
                <a:lnTo>
                  <a:pt x="145" y="702"/>
                </a:lnTo>
                <a:lnTo>
                  <a:pt x="128" y="705"/>
                </a:lnTo>
                <a:lnTo>
                  <a:pt x="113" y="709"/>
                </a:lnTo>
                <a:lnTo>
                  <a:pt x="97" y="715"/>
                </a:lnTo>
                <a:lnTo>
                  <a:pt x="97" y="715"/>
                </a:lnTo>
                <a:lnTo>
                  <a:pt x="90" y="699"/>
                </a:lnTo>
                <a:lnTo>
                  <a:pt x="82" y="684"/>
                </a:lnTo>
                <a:lnTo>
                  <a:pt x="71" y="652"/>
                </a:lnTo>
                <a:lnTo>
                  <a:pt x="71" y="652"/>
                </a:lnTo>
                <a:lnTo>
                  <a:pt x="81" y="648"/>
                </a:lnTo>
                <a:lnTo>
                  <a:pt x="92" y="642"/>
                </a:lnTo>
                <a:lnTo>
                  <a:pt x="102" y="636"/>
                </a:lnTo>
                <a:lnTo>
                  <a:pt x="111" y="629"/>
                </a:lnTo>
                <a:lnTo>
                  <a:pt x="120" y="622"/>
                </a:lnTo>
                <a:lnTo>
                  <a:pt x="129" y="613"/>
                </a:lnTo>
                <a:lnTo>
                  <a:pt x="136" y="605"/>
                </a:lnTo>
                <a:lnTo>
                  <a:pt x="143" y="596"/>
                </a:lnTo>
                <a:lnTo>
                  <a:pt x="149" y="587"/>
                </a:lnTo>
                <a:lnTo>
                  <a:pt x="154" y="576"/>
                </a:lnTo>
                <a:lnTo>
                  <a:pt x="160" y="565"/>
                </a:lnTo>
                <a:lnTo>
                  <a:pt x="163" y="554"/>
                </a:lnTo>
                <a:lnTo>
                  <a:pt x="166" y="544"/>
                </a:lnTo>
                <a:lnTo>
                  <a:pt x="168" y="532"/>
                </a:lnTo>
                <a:lnTo>
                  <a:pt x="170" y="520"/>
                </a:lnTo>
                <a:lnTo>
                  <a:pt x="170" y="508"/>
                </a:lnTo>
                <a:lnTo>
                  <a:pt x="170" y="508"/>
                </a:lnTo>
                <a:lnTo>
                  <a:pt x="170" y="495"/>
                </a:lnTo>
                <a:lnTo>
                  <a:pt x="168" y="484"/>
                </a:lnTo>
                <a:lnTo>
                  <a:pt x="166" y="473"/>
                </a:lnTo>
                <a:lnTo>
                  <a:pt x="163" y="461"/>
                </a:lnTo>
                <a:lnTo>
                  <a:pt x="160" y="450"/>
                </a:lnTo>
                <a:lnTo>
                  <a:pt x="154" y="440"/>
                </a:lnTo>
                <a:lnTo>
                  <a:pt x="149" y="430"/>
                </a:lnTo>
                <a:lnTo>
                  <a:pt x="143" y="420"/>
                </a:lnTo>
                <a:lnTo>
                  <a:pt x="136" y="411"/>
                </a:lnTo>
                <a:lnTo>
                  <a:pt x="129" y="402"/>
                </a:lnTo>
                <a:lnTo>
                  <a:pt x="120" y="395"/>
                </a:lnTo>
                <a:lnTo>
                  <a:pt x="111" y="387"/>
                </a:lnTo>
                <a:lnTo>
                  <a:pt x="102" y="379"/>
                </a:lnTo>
                <a:lnTo>
                  <a:pt x="92" y="374"/>
                </a:lnTo>
                <a:lnTo>
                  <a:pt x="81" y="369"/>
                </a:lnTo>
                <a:lnTo>
                  <a:pt x="71" y="363"/>
                </a:lnTo>
                <a:lnTo>
                  <a:pt x="71" y="363"/>
                </a:lnTo>
                <a:lnTo>
                  <a:pt x="82" y="332"/>
                </a:lnTo>
                <a:lnTo>
                  <a:pt x="90" y="316"/>
                </a:lnTo>
                <a:lnTo>
                  <a:pt x="97" y="301"/>
                </a:lnTo>
                <a:lnTo>
                  <a:pt x="97" y="301"/>
                </a:lnTo>
                <a:lnTo>
                  <a:pt x="113" y="307"/>
                </a:lnTo>
                <a:lnTo>
                  <a:pt x="129" y="311"/>
                </a:lnTo>
                <a:lnTo>
                  <a:pt x="145" y="313"/>
                </a:lnTo>
                <a:lnTo>
                  <a:pt x="161" y="314"/>
                </a:lnTo>
                <a:lnTo>
                  <a:pt x="161" y="314"/>
                </a:lnTo>
                <a:lnTo>
                  <a:pt x="176" y="314"/>
                </a:lnTo>
                <a:lnTo>
                  <a:pt x="191" y="311"/>
                </a:lnTo>
                <a:lnTo>
                  <a:pt x="206" y="308"/>
                </a:lnTo>
                <a:lnTo>
                  <a:pt x="220" y="302"/>
                </a:lnTo>
                <a:lnTo>
                  <a:pt x="233" y="296"/>
                </a:lnTo>
                <a:lnTo>
                  <a:pt x="246" y="288"/>
                </a:lnTo>
                <a:lnTo>
                  <a:pt x="258" y="280"/>
                </a:lnTo>
                <a:lnTo>
                  <a:pt x="269" y="269"/>
                </a:lnTo>
                <a:lnTo>
                  <a:pt x="269" y="269"/>
                </a:lnTo>
                <a:lnTo>
                  <a:pt x="278" y="260"/>
                </a:lnTo>
                <a:lnTo>
                  <a:pt x="285" y="251"/>
                </a:lnTo>
                <a:lnTo>
                  <a:pt x="292" y="241"/>
                </a:lnTo>
                <a:lnTo>
                  <a:pt x="297" y="231"/>
                </a:lnTo>
                <a:lnTo>
                  <a:pt x="302" y="221"/>
                </a:lnTo>
                <a:lnTo>
                  <a:pt x="307" y="210"/>
                </a:lnTo>
                <a:lnTo>
                  <a:pt x="310" y="198"/>
                </a:lnTo>
                <a:lnTo>
                  <a:pt x="312" y="187"/>
                </a:lnTo>
                <a:lnTo>
                  <a:pt x="313" y="176"/>
                </a:lnTo>
                <a:lnTo>
                  <a:pt x="314" y="165"/>
                </a:lnTo>
                <a:lnTo>
                  <a:pt x="314" y="153"/>
                </a:lnTo>
                <a:lnTo>
                  <a:pt x="313" y="141"/>
                </a:lnTo>
                <a:lnTo>
                  <a:pt x="311" y="131"/>
                </a:lnTo>
                <a:lnTo>
                  <a:pt x="309" y="119"/>
                </a:lnTo>
                <a:lnTo>
                  <a:pt x="306" y="108"/>
                </a:lnTo>
                <a:lnTo>
                  <a:pt x="301" y="97"/>
                </a:lnTo>
                <a:lnTo>
                  <a:pt x="301" y="97"/>
                </a:lnTo>
                <a:lnTo>
                  <a:pt x="331" y="82"/>
                </a:lnTo>
                <a:lnTo>
                  <a:pt x="364" y="70"/>
                </a:lnTo>
                <a:lnTo>
                  <a:pt x="364" y="70"/>
                </a:lnTo>
                <a:lnTo>
                  <a:pt x="369" y="81"/>
                </a:lnTo>
                <a:lnTo>
                  <a:pt x="374" y="92"/>
                </a:lnTo>
                <a:lnTo>
                  <a:pt x="380" y="102"/>
                </a:lnTo>
                <a:lnTo>
                  <a:pt x="387" y="111"/>
                </a:lnTo>
                <a:lnTo>
                  <a:pt x="395" y="120"/>
                </a:lnTo>
                <a:lnTo>
                  <a:pt x="402" y="128"/>
                </a:lnTo>
                <a:lnTo>
                  <a:pt x="411" y="136"/>
                </a:lnTo>
                <a:lnTo>
                  <a:pt x="420" y="142"/>
                </a:lnTo>
                <a:lnTo>
                  <a:pt x="430" y="149"/>
                </a:lnTo>
                <a:lnTo>
                  <a:pt x="440" y="154"/>
                </a:lnTo>
                <a:lnTo>
                  <a:pt x="450" y="160"/>
                </a:lnTo>
                <a:lnTo>
                  <a:pt x="461" y="163"/>
                </a:lnTo>
                <a:lnTo>
                  <a:pt x="473" y="166"/>
                </a:lnTo>
                <a:lnTo>
                  <a:pt x="484" y="168"/>
                </a:lnTo>
                <a:lnTo>
                  <a:pt x="496" y="170"/>
                </a:lnTo>
                <a:lnTo>
                  <a:pt x="508" y="170"/>
                </a:lnTo>
                <a:lnTo>
                  <a:pt x="508" y="170"/>
                </a:lnTo>
                <a:lnTo>
                  <a:pt x="520" y="170"/>
                </a:lnTo>
                <a:lnTo>
                  <a:pt x="532" y="168"/>
                </a:lnTo>
                <a:lnTo>
                  <a:pt x="544" y="166"/>
                </a:lnTo>
                <a:lnTo>
                  <a:pt x="555" y="163"/>
                </a:lnTo>
                <a:lnTo>
                  <a:pt x="565" y="160"/>
                </a:lnTo>
                <a:lnTo>
                  <a:pt x="576" y="154"/>
                </a:lnTo>
                <a:lnTo>
                  <a:pt x="587" y="149"/>
                </a:lnTo>
                <a:lnTo>
                  <a:pt x="596" y="142"/>
                </a:lnTo>
                <a:lnTo>
                  <a:pt x="605" y="136"/>
                </a:lnTo>
                <a:lnTo>
                  <a:pt x="614" y="128"/>
                </a:lnTo>
                <a:lnTo>
                  <a:pt x="622" y="120"/>
                </a:lnTo>
                <a:lnTo>
                  <a:pt x="630" y="111"/>
                </a:lnTo>
                <a:lnTo>
                  <a:pt x="636" y="102"/>
                </a:lnTo>
                <a:lnTo>
                  <a:pt x="643" y="92"/>
                </a:lnTo>
                <a:lnTo>
                  <a:pt x="648" y="81"/>
                </a:lnTo>
                <a:lnTo>
                  <a:pt x="652" y="70"/>
                </a:lnTo>
                <a:lnTo>
                  <a:pt x="652" y="70"/>
                </a:lnTo>
                <a:lnTo>
                  <a:pt x="684" y="82"/>
                </a:lnTo>
                <a:lnTo>
                  <a:pt x="716" y="97"/>
                </a:lnTo>
                <a:lnTo>
                  <a:pt x="716" y="97"/>
                </a:lnTo>
                <a:lnTo>
                  <a:pt x="711" y="108"/>
                </a:lnTo>
                <a:lnTo>
                  <a:pt x="707" y="119"/>
                </a:lnTo>
                <a:lnTo>
                  <a:pt x="705" y="131"/>
                </a:lnTo>
                <a:lnTo>
                  <a:pt x="703" y="141"/>
                </a:lnTo>
                <a:lnTo>
                  <a:pt x="702" y="153"/>
                </a:lnTo>
                <a:lnTo>
                  <a:pt x="702" y="165"/>
                </a:lnTo>
                <a:lnTo>
                  <a:pt x="703" y="176"/>
                </a:lnTo>
                <a:lnTo>
                  <a:pt x="704" y="187"/>
                </a:lnTo>
                <a:lnTo>
                  <a:pt x="707" y="198"/>
                </a:lnTo>
                <a:lnTo>
                  <a:pt x="710" y="210"/>
                </a:lnTo>
                <a:lnTo>
                  <a:pt x="713" y="221"/>
                </a:lnTo>
                <a:lnTo>
                  <a:pt x="719" y="231"/>
                </a:lnTo>
                <a:lnTo>
                  <a:pt x="724" y="241"/>
                </a:lnTo>
                <a:lnTo>
                  <a:pt x="732" y="251"/>
                </a:lnTo>
                <a:lnTo>
                  <a:pt x="738" y="260"/>
                </a:lnTo>
                <a:lnTo>
                  <a:pt x="747" y="269"/>
                </a:lnTo>
                <a:lnTo>
                  <a:pt x="747" y="269"/>
                </a:lnTo>
                <a:lnTo>
                  <a:pt x="758" y="280"/>
                </a:lnTo>
                <a:lnTo>
                  <a:pt x="770" y="288"/>
                </a:lnTo>
                <a:lnTo>
                  <a:pt x="783" y="296"/>
                </a:lnTo>
                <a:lnTo>
                  <a:pt x="797" y="302"/>
                </a:lnTo>
                <a:lnTo>
                  <a:pt x="811" y="308"/>
                </a:lnTo>
                <a:lnTo>
                  <a:pt x="825" y="311"/>
                </a:lnTo>
                <a:lnTo>
                  <a:pt x="840" y="314"/>
                </a:lnTo>
                <a:lnTo>
                  <a:pt x="855" y="314"/>
                </a:lnTo>
                <a:lnTo>
                  <a:pt x="855" y="314"/>
                </a:lnTo>
                <a:lnTo>
                  <a:pt x="872" y="313"/>
                </a:lnTo>
                <a:lnTo>
                  <a:pt x="888" y="311"/>
                </a:lnTo>
                <a:lnTo>
                  <a:pt x="903" y="307"/>
                </a:lnTo>
                <a:lnTo>
                  <a:pt x="919" y="301"/>
                </a:lnTo>
                <a:lnTo>
                  <a:pt x="919" y="301"/>
                </a:lnTo>
                <a:lnTo>
                  <a:pt x="933" y="332"/>
                </a:lnTo>
                <a:lnTo>
                  <a:pt x="940" y="347"/>
                </a:lnTo>
                <a:lnTo>
                  <a:pt x="945" y="363"/>
                </a:lnTo>
                <a:lnTo>
                  <a:pt x="945" y="363"/>
                </a:lnTo>
                <a:lnTo>
                  <a:pt x="934" y="369"/>
                </a:lnTo>
                <a:lnTo>
                  <a:pt x="924" y="374"/>
                </a:lnTo>
                <a:lnTo>
                  <a:pt x="914" y="379"/>
                </a:lnTo>
                <a:lnTo>
                  <a:pt x="904" y="387"/>
                </a:lnTo>
                <a:lnTo>
                  <a:pt x="896" y="395"/>
                </a:lnTo>
                <a:lnTo>
                  <a:pt x="888" y="402"/>
                </a:lnTo>
                <a:lnTo>
                  <a:pt x="881" y="411"/>
                </a:lnTo>
                <a:lnTo>
                  <a:pt x="873" y="420"/>
                </a:lnTo>
                <a:lnTo>
                  <a:pt x="867" y="430"/>
                </a:lnTo>
                <a:lnTo>
                  <a:pt x="861" y="440"/>
                </a:lnTo>
                <a:lnTo>
                  <a:pt x="857" y="450"/>
                </a:lnTo>
                <a:lnTo>
                  <a:pt x="853" y="461"/>
                </a:lnTo>
                <a:lnTo>
                  <a:pt x="850" y="473"/>
                </a:lnTo>
                <a:lnTo>
                  <a:pt x="847" y="484"/>
                </a:lnTo>
                <a:lnTo>
                  <a:pt x="846" y="495"/>
                </a:lnTo>
                <a:lnTo>
                  <a:pt x="845" y="508"/>
                </a:lnTo>
                <a:lnTo>
                  <a:pt x="845" y="508"/>
                </a:lnTo>
                <a:lnTo>
                  <a:pt x="846" y="520"/>
                </a:lnTo>
                <a:lnTo>
                  <a:pt x="847" y="532"/>
                </a:lnTo>
                <a:lnTo>
                  <a:pt x="850" y="544"/>
                </a:lnTo>
                <a:lnTo>
                  <a:pt x="853" y="554"/>
                </a:lnTo>
                <a:lnTo>
                  <a:pt x="857" y="565"/>
                </a:lnTo>
                <a:lnTo>
                  <a:pt x="861" y="576"/>
                </a:lnTo>
                <a:lnTo>
                  <a:pt x="867" y="587"/>
                </a:lnTo>
                <a:lnTo>
                  <a:pt x="873" y="596"/>
                </a:lnTo>
                <a:lnTo>
                  <a:pt x="881" y="605"/>
                </a:lnTo>
                <a:lnTo>
                  <a:pt x="888" y="613"/>
                </a:lnTo>
                <a:lnTo>
                  <a:pt x="896" y="622"/>
                </a:lnTo>
                <a:lnTo>
                  <a:pt x="904" y="629"/>
                </a:lnTo>
                <a:lnTo>
                  <a:pt x="914" y="636"/>
                </a:lnTo>
                <a:lnTo>
                  <a:pt x="924" y="642"/>
                </a:lnTo>
                <a:lnTo>
                  <a:pt x="934" y="648"/>
                </a:lnTo>
                <a:lnTo>
                  <a:pt x="945" y="652"/>
                </a:lnTo>
                <a:lnTo>
                  <a:pt x="945" y="652"/>
                </a:lnTo>
                <a:lnTo>
                  <a:pt x="933" y="684"/>
                </a:lnTo>
                <a:lnTo>
                  <a:pt x="927" y="699"/>
                </a:lnTo>
                <a:lnTo>
                  <a:pt x="919" y="715"/>
                </a:lnTo>
                <a:lnTo>
                  <a:pt x="919" y="715"/>
                </a:lnTo>
                <a:close/>
                <a:moveTo>
                  <a:pt x="508" y="357"/>
                </a:moveTo>
                <a:lnTo>
                  <a:pt x="508" y="357"/>
                </a:lnTo>
                <a:lnTo>
                  <a:pt x="492" y="358"/>
                </a:lnTo>
                <a:lnTo>
                  <a:pt x="477" y="360"/>
                </a:lnTo>
                <a:lnTo>
                  <a:pt x="463" y="363"/>
                </a:lnTo>
                <a:lnTo>
                  <a:pt x="449" y="369"/>
                </a:lnTo>
                <a:lnTo>
                  <a:pt x="437" y="375"/>
                </a:lnTo>
                <a:lnTo>
                  <a:pt x="424" y="383"/>
                </a:lnTo>
                <a:lnTo>
                  <a:pt x="412" y="391"/>
                </a:lnTo>
                <a:lnTo>
                  <a:pt x="401" y="401"/>
                </a:lnTo>
                <a:lnTo>
                  <a:pt x="391" y="412"/>
                </a:lnTo>
                <a:lnTo>
                  <a:pt x="383" y="423"/>
                </a:lnTo>
                <a:lnTo>
                  <a:pt x="375" y="436"/>
                </a:lnTo>
                <a:lnTo>
                  <a:pt x="369" y="449"/>
                </a:lnTo>
                <a:lnTo>
                  <a:pt x="364" y="463"/>
                </a:lnTo>
                <a:lnTo>
                  <a:pt x="360" y="477"/>
                </a:lnTo>
                <a:lnTo>
                  <a:pt x="358" y="492"/>
                </a:lnTo>
                <a:lnTo>
                  <a:pt x="357" y="508"/>
                </a:lnTo>
                <a:lnTo>
                  <a:pt x="357" y="508"/>
                </a:lnTo>
                <a:lnTo>
                  <a:pt x="358" y="523"/>
                </a:lnTo>
                <a:lnTo>
                  <a:pt x="360" y="538"/>
                </a:lnTo>
                <a:lnTo>
                  <a:pt x="364" y="552"/>
                </a:lnTo>
                <a:lnTo>
                  <a:pt x="369" y="566"/>
                </a:lnTo>
                <a:lnTo>
                  <a:pt x="375" y="580"/>
                </a:lnTo>
                <a:lnTo>
                  <a:pt x="383" y="592"/>
                </a:lnTo>
                <a:lnTo>
                  <a:pt x="391" y="604"/>
                </a:lnTo>
                <a:lnTo>
                  <a:pt x="401" y="614"/>
                </a:lnTo>
                <a:lnTo>
                  <a:pt x="412" y="624"/>
                </a:lnTo>
                <a:lnTo>
                  <a:pt x="424" y="633"/>
                </a:lnTo>
                <a:lnTo>
                  <a:pt x="437" y="640"/>
                </a:lnTo>
                <a:lnTo>
                  <a:pt x="449" y="647"/>
                </a:lnTo>
                <a:lnTo>
                  <a:pt x="463" y="652"/>
                </a:lnTo>
                <a:lnTo>
                  <a:pt x="477" y="655"/>
                </a:lnTo>
                <a:lnTo>
                  <a:pt x="492" y="657"/>
                </a:lnTo>
                <a:lnTo>
                  <a:pt x="508" y="658"/>
                </a:lnTo>
                <a:lnTo>
                  <a:pt x="508" y="658"/>
                </a:lnTo>
                <a:lnTo>
                  <a:pt x="523" y="657"/>
                </a:lnTo>
                <a:lnTo>
                  <a:pt x="538" y="655"/>
                </a:lnTo>
                <a:lnTo>
                  <a:pt x="552" y="652"/>
                </a:lnTo>
                <a:lnTo>
                  <a:pt x="566" y="647"/>
                </a:lnTo>
                <a:lnTo>
                  <a:pt x="580" y="640"/>
                </a:lnTo>
                <a:lnTo>
                  <a:pt x="592" y="633"/>
                </a:lnTo>
                <a:lnTo>
                  <a:pt x="604" y="624"/>
                </a:lnTo>
                <a:lnTo>
                  <a:pt x="615" y="614"/>
                </a:lnTo>
                <a:lnTo>
                  <a:pt x="624" y="604"/>
                </a:lnTo>
                <a:lnTo>
                  <a:pt x="633" y="592"/>
                </a:lnTo>
                <a:lnTo>
                  <a:pt x="640" y="580"/>
                </a:lnTo>
                <a:lnTo>
                  <a:pt x="647" y="566"/>
                </a:lnTo>
                <a:lnTo>
                  <a:pt x="652" y="552"/>
                </a:lnTo>
                <a:lnTo>
                  <a:pt x="655" y="538"/>
                </a:lnTo>
                <a:lnTo>
                  <a:pt x="658" y="523"/>
                </a:lnTo>
                <a:lnTo>
                  <a:pt x="659" y="508"/>
                </a:lnTo>
                <a:lnTo>
                  <a:pt x="659" y="508"/>
                </a:lnTo>
                <a:lnTo>
                  <a:pt x="658" y="492"/>
                </a:lnTo>
                <a:lnTo>
                  <a:pt x="655" y="477"/>
                </a:lnTo>
                <a:lnTo>
                  <a:pt x="652" y="463"/>
                </a:lnTo>
                <a:lnTo>
                  <a:pt x="647" y="449"/>
                </a:lnTo>
                <a:lnTo>
                  <a:pt x="640" y="436"/>
                </a:lnTo>
                <a:lnTo>
                  <a:pt x="633" y="423"/>
                </a:lnTo>
                <a:lnTo>
                  <a:pt x="624" y="412"/>
                </a:lnTo>
                <a:lnTo>
                  <a:pt x="615" y="401"/>
                </a:lnTo>
                <a:lnTo>
                  <a:pt x="604" y="391"/>
                </a:lnTo>
                <a:lnTo>
                  <a:pt x="592" y="383"/>
                </a:lnTo>
                <a:lnTo>
                  <a:pt x="580" y="375"/>
                </a:lnTo>
                <a:lnTo>
                  <a:pt x="566" y="369"/>
                </a:lnTo>
                <a:lnTo>
                  <a:pt x="552" y="363"/>
                </a:lnTo>
                <a:lnTo>
                  <a:pt x="538" y="360"/>
                </a:lnTo>
                <a:lnTo>
                  <a:pt x="523" y="358"/>
                </a:lnTo>
                <a:lnTo>
                  <a:pt x="508" y="357"/>
                </a:lnTo>
                <a:lnTo>
                  <a:pt x="508" y="357"/>
                </a:lnTo>
                <a:close/>
                <a:moveTo>
                  <a:pt x="508" y="567"/>
                </a:moveTo>
                <a:lnTo>
                  <a:pt x="508" y="567"/>
                </a:lnTo>
                <a:lnTo>
                  <a:pt x="496" y="566"/>
                </a:lnTo>
                <a:lnTo>
                  <a:pt x="485" y="563"/>
                </a:lnTo>
                <a:lnTo>
                  <a:pt x="475" y="558"/>
                </a:lnTo>
                <a:lnTo>
                  <a:pt x="466" y="550"/>
                </a:lnTo>
                <a:lnTo>
                  <a:pt x="459" y="541"/>
                </a:lnTo>
                <a:lnTo>
                  <a:pt x="454" y="531"/>
                </a:lnTo>
                <a:lnTo>
                  <a:pt x="449" y="520"/>
                </a:lnTo>
                <a:lnTo>
                  <a:pt x="448" y="508"/>
                </a:lnTo>
                <a:lnTo>
                  <a:pt x="448" y="508"/>
                </a:lnTo>
                <a:lnTo>
                  <a:pt x="449" y="495"/>
                </a:lnTo>
                <a:lnTo>
                  <a:pt x="454" y="485"/>
                </a:lnTo>
                <a:lnTo>
                  <a:pt x="459" y="475"/>
                </a:lnTo>
                <a:lnTo>
                  <a:pt x="466" y="465"/>
                </a:lnTo>
                <a:lnTo>
                  <a:pt x="475" y="459"/>
                </a:lnTo>
                <a:lnTo>
                  <a:pt x="485" y="454"/>
                </a:lnTo>
                <a:lnTo>
                  <a:pt x="496" y="449"/>
                </a:lnTo>
                <a:lnTo>
                  <a:pt x="508" y="448"/>
                </a:lnTo>
                <a:lnTo>
                  <a:pt x="508" y="448"/>
                </a:lnTo>
                <a:lnTo>
                  <a:pt x="520" y="449"/>
                </a:lnTo>
                <a:lnTo>
                  <a:pt x="531" y="454"/>
                </a:lnTo>
                <a:lnTo>
                  <a:pt x="542" y="459"/>
                </a:lnTo>
                <a:lnTo>
                  <a:pt x="550" y="465"/>
                </a:lnTo>
                <a:lnTo>
                  <a:pt x="558" y="475"/>
                </a:lnTo>
                <a:lnTo>
                  <a:pt x="563" y="485"/>
                </a:lnTo>
                <a:lnTo>
                  <a:pt x="566" y="495"/>
                </a:lnTo>
                <a:lnTo>
                  <a:pt x="567" y="508"/>
                </a:lnTo>
                <a:lnTo>
                  <a:pt x="567" y="508"/>
                </a:lnTo>
                <a:lnTo>
                  <a:pt x="566" y="520"/>
                </a:lnTo>
                <a:lnTo>
                  <a:pt x="563" y="531"/>
                </a:lnTo>
                <a:lnTo>
                  <a:pt x="558" y="541"/>
                </a:lnTo>
                <a:lnTo>
                  <a:pt x="550" y="550"/>
                </a:lnTo>
                <a:lnTo>
                  <a:pt x="542" y="558"/>
                </a:lnTo>
                <a:lnTo>
                  <a:pt x="531" y="563"/>
                </a:lnTo>
                <a:lnTo>
                  <a:pt x="520" y="566"/>
                </a:lnTo>
                <a:lnTo>
                  <a:pt x="508" y="567"/>
                </a:lnTo>
                <a:lnTo>
                  <a:pt x="508" y="5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9" name="Rectangle 36"/>
          <p:cNvSpPr/>
          <p:nvPr/>
        </p:nvSpPr>
        <p:spPr bwMode="auto">
          <a:xfrm>
            <a:off x="2577806" y="5080017"/>
            <a:ext cx="1255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rgbClr val="F5C700"/>
                </a:solidFill>
                <a:cs typeface="+mn-ea"/>
                <a:sym typeface="+mn-lt"/>
              </a:rPr>
              <a:t>Nhựa</a:t>
            </a:r>
            <a:endParaRPr lang="zh-CN" altLang="en-US" sz="32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20" name="椭圆 3"/>
          <p:cNvSpPr/>
          <p:nvPr/>
        </p:nvSpPr>
        <p:spPr>
          <a:xfrm>
            <a:off x="6280745" y="3894408"/>
            <a:ext cx="828000" cy="828000"/>
          </a:xfrm>
          <a:prstGeom prst="ellipse">
            <a:avLst/>
          </a:prstGeom>
          <a:solidFill>
            <a:srgbClr val="1D425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 sz="32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>
            <a:off x="6533614" y="4146483"/>
            <a:ext cx="322263" cy="323850"/>
          </a:xfrm>
          <a:custGeom>
            <a:avLst/>
            <a:gdLst>
              <a:gd name="T0" fmla="*/ 912 w 1018"/>
              <a:gd name="T1" fmla="*/ 322 h 1018"/>
              <a:gd name="T2" fmla="*/ 779 w 1018"/>
              <a:gd name="T3" fmla="*/ 156 h 1018"/>
              <a:gd name="T4" fmla="*/ 582 w 1018"/>
              <a:gd name="T5" fmla="*/ 70 h 1018"/>
              <a:gd name="T6" fmla="*/ 515 w 1018"/>
              <a:gd name="T7" fmla="*/ 1 h 1018"/>
              <a:gd name="T8" fmla="*/ 478 w 1018"/>
              <a:gd name="T9" fmla="*/ 65 h 1018"/>
              <a:gd name="T10" fmla="*/ 288 w 1018"/>
              <a:gd name="T11" fmla="*/ 123 h 1018"/>
              <a:gd name="T12" fmla="*/ 133 w 1018"/>
              <a:gd name="T13" fmla="*/ 270 h 1018"/>
              <a:gd name="T14" fmla="*/ 66 w 1018"/>
              <a:gd name="T15" fmla="*/ 477 h 1018"/>
              <a:gd name="T16" fmla="*/ 0 w 1018"/>
              <a:gd name="T17" fmla="*/ 509 h 1018"/>
              <a:gd name="T18" fmla="*/ 68 w 1018"/>
              <a:gd name="T19" fmla="*/ 561 h 1018"/>
              <a:gd name="T20" fmla="*/ 145 w 1018"/>
              <a:gd name="T21" fmla="*/ 764 h 1018"/>
              <a:gd name="T22" fmla="*/ 305 w 1018"/>
              <a:gd name="T23" fmla="*/ 903 h 1018"/>
              <a:gd name="T24" fmla="*/ 478 w 1018"/>
              <a:gd name="T25" fmla="*/ 986 h 1018"/>
              <a:gd name="T26" fmla="*/ 522 w 1018"/>
              <a:gd name="T27" fmla="*/ 1015 h 1018"/>
              <a:gd name="T28" fmla="*/ 601 w 1018"/>
              <a:gd name="T29" fmla="*/ 944 h 1018"/>
              <a:gd name="T30" fmla="*/ 795 w 1018"/>
              <a:gd name="T31" fmla="*/ 850 h 1018"/>
              <a:gd name="T32" fmla="*/ 921 w 1018"/>
              <a:gd name="T33" fmla="*/ 678 h 1018"/>
              <a:gd name="T34" fmla="*/ 998 w 1018"/>
              <a:gd name="T35" fmla="*/ 539 h 1018"/>
              <a:gd name="T36" fmla="*/ 1009 w 1018"/>
              <a:gd name="T37" fmla="*/ 486 h 1018"/>
              <a:gd name="T38" fmla="*/ 881 w 1018"/>
              <a:gd name="T39" fmla="*/ 591 h 1018"/>
              <a:gd name="T40" fmla="*/ 800 w 1018"/>
              <a:gd name="T41" fmla="*/ 754 h 1018"/>
              <a:gd name="T42" fmla="*/ 656 w 1018"/>
              <a:gd name="T43" fmla="*/ 860 h 1018"/>
              <a:gd name="T44" fmla="*/ 539 w 1018"/>
              <a:gd name="T45" fmla="*/ 814 h 1018"/>
              <a:gd name="T46" fmla="*/ 486 w 1018"/>
              <a:gd name="T47" fmla="*/ 805 h 1018"/>
              <a:gd name="T48" fmla="*/ 394 w 1018"/>
              <a:gd name="T49" fmla="*/ 872 h 1018"/>
              <a:gd name="T50" fmla="*/ 239 w 1018"/>
              <a:gd name="T51" fmla="*/ 778 h 1018"/>
              <a:gd name="T52" fmla="*/ 145 w 1018"/>
              <a:gd name="T53" fmla="*/ 624 h 1018"/>
              <a:gd name="T54" fmla="*/ 214 w 1018"/>
              <a:gd name="T55" fmla="*/ 531 h 1018"/>
              <a:gd name="T56" fmla="*/ 203 w 1018"/>
              <a:gd name="T57" fmla="*/ 480 h 1018"/>
              <a:gd name="T58" fmla="*/ 157 w 1018"/>
              <a:gd name="T59" fmla="*/ 362 h 1018"/>
              <a:gd name="T60" fmla="*/ 264 w 1018"/>
              <a:gd name="T61" fmla="*/ 217 h 1018"/>
              <a:gd name="T62" fmla="*/ 426 w 1018"/>
              <a:gd name="T63" fmla="*/ 136 h 1018"/>
              <a:gd name="T64" fmla="*/ 497 w 1018"/>
              <a:gd name="T65" fmla="*/ 220 h 1018"/>
              <a:gd name="T66" fmla="*/ 541 w 1018"/>
              <a:gd name="T67" fmla="*/ 191 h 1018"/>
              <a:gd name="T68" fmla="*/ 686 w 1018"/>
              <a:gd name="T69" fmla="*/ 171 h 1018"/>
              <a:gd name="T70" fmla="*/ 821 w 1018"/>
              <a:gd name="T71" fmla="*/ 290 h 1018"/>
              <a:gd name="T72" fmla="*/ 887 w 1018"/>
              <a:gd name="T73" fmla="*/ 460 h 1018"/>
              <a:gd name="T74" fmla="*/ 795 w 1018"/>
              <a:gd name="T75" fmla="*/ 509 h 1018"/>
              <a:gd name="T76" fmla="*/ 604 w 1018"/>
              <a:gd name="T77" fmla="*/ 509 h 1018"/>
              <a:gd name="T78" fmla="*/ 562 w 1018"/>
              <a:gd name="T79" fmla="*/ 430 h 1018"/>
              <a:gd name="T80" fmla="*/ 472 w 1018"/>
              <a:gd name="T81" fmla="*/ 421 h 1018"/>
              <a:gd name="T82" fmla="*/ 414 w 1018"/>
              <a:gd name="T83" fmla="*/ 499 h 1018"/>
              <a:gd name="T84" fmla="*/ 449 w 1018"/>
              <a:gd name="T85" fmla="*/ 583 h 1018"/>
              <a:gd name="T86" fmla="*/ 538 w 1018"/>
              <a:gd name="T87" fmla="*/ 600 h 1018"/>
              <a:gd name="T88" fmla="*/ 602 w 1018"/>
              <a:gd name="T89" fmla="*/ 528 h 1018"/>
              <a:gd name="T90" fmla="*/ 497 w 1018"/>
              <a:gd name="T91" fmla="*/ 480 h 1018"/>
              <a:gd name="T92" fmla="*/ 541 w 1018"/>
              <a:gd name="T93" fmla="*/ 509 h 1018"/>
              <a:gd name="T94" fmla="*/ 502 w 1018"/>
              <a:gd name="T95" fmla="*/ 540 h 1018"/>
              <a:gd name="T96" fmla="*/ 540 w 1018"/>
              <a:gd name="T97" fmla="*/ 311 h 1018"/>
              <a:gd name="T98" fmla="*/ 443 w 1018"/>
              <a:gd name="T99" fmla="*/ 296 h 1018"/>
              <a:gd name="T100" fmla="*/ 291 w 1018"/>
              <a:gd name="T101" fmla="*/ 463 h 1018"/>
              <a:gd name="T102" fmla="*/ 318 w 1018"/>
              <a:gd name="T103" fmla="*/ 541 h 1018"/>
              <a:gd name="T104" fmla="*/ 351 w 1018"/>
              <a:gd name="T105" fmla="*/ 492 h 1018"/>
              <a:gd name="T106" fmla="*/ 447 w 1018"/>
              <a:gd name="T107" fmla="*/ 363 h 1018"/>
              <a:gd name="T108" fmla="*/ 539 w 1018"/>
              <a:gd name="T109" fmla="*/ 330 h 1018"/>
              <a:gd name="T110" fmla="*/ 671 w 1018"/>
              <a:gd name="T111" fmla="*/ 497 h 1018"/>
              <a:gd name="T112" fmla="*/ 621 w 1018"/>
              <a:gd name="T113" fmla="*/ 621 h 1018"/>
              <a:gd name="T114" fmla="*/ 497 w 1018"/>
              <a:gd name="T115" fmla="*/ 671 h 1018"/>
              <a:gd name="T116" fmla="*/ 486 w 1018"/>
              <a:gd name="T117" fmla="*/ 722 h 1018"/>
              <a:gd name="T118" fmla="*/ 633 w 1018"/>
              <a:gd name="T119" fmla="*/ 693 h 1018"/>
              <a:gd name="T120" fmla="*/ 732 w 1018"/>
              <a:gd name="T121" fmla="*/ 509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8" h="1018">
                <a:moveTo>
                  <a:pt x="986" y="477"/>
                </a:moveTo>
                <a:lnTo>
                  <a:pt x="953" y="477"/>
                </a:lnTo>
                <a:lnTo>
                  <a:pt x="953" y="477"/>
                </a:lnTo>
                <a:lnTo>
                  <a:pt x="951" y="456"/>
                </a:lnTo>
                <a:lnTo>
                  <a:pt x="947" y="437"/>
                </a:lnTo>
                <a:lnTo>
                  <a:pt x="944" y="416"/>
                </a:lnTo>
                <a:lnTo>
                  <a:pt x="939" y="397"/>
                </a:lnTo>
                <a:lnTo>
                  <a:pt x="934" y="378"/>
                </a:lnTo>
                <a:lnTo>
                  <a:pt x="927" y="358"/>
                </a:lnTo>
                <a:lnTo>
                  <a:pt x="921" y="340"/>
                </a:lnTo>
                <a:lnTo>
                  <a:pt x="912" y="322"/>
                </a:lnTo>
                <a:lnTo>
                  <a:pt x="903" y="305"/>
                </a:lnTo>
                <a:lnTo>
                  <a:pt x="895" y="288"/>
                </a:lnTo>
                <a:lnTo>
                  <a:pt x="884" y="270"/>
                </a:lnTo>
                <a:lnTo>
                  <a:pt x="873" y="254"/>
                </a:lnTo>
                <a:lnTo>
                  <a:pt x="862" y="238"/>
                </a:lnTo>
                <a:lnTo>
                  <a:pt x="850" y="223"/>
                </a:lnTo>
                <a:lnTo>
                  <a:pt x="837" y="208"/>
                </a:lnTo>
                <a:lnTo>
                  <a:pt x="823" y="194"/>
                </a:lnTo>
                <a:lnTo>
                  <a:pt x="809" y="181"/>
                </a:lnTo>
                <a:lnTo>
                  <a:pt x="795" y="168"/>
                </a:lnTo>
                <a:lnTo>
                  <a:pt x="779" y="156"/>
                </a:lnTo>
                <a:lnTo>
                  <a:pt x="764" y="145"/>
                </a:lnTo>
                <a:lnTo>
                  <a:pt x="748" y="133"/>
                </a:lnTo>
                <a:lnTo>
                  <a:pt x="731" y="123"/>
                </a:lnTo>
                <a:lnTo>
                  <a:pt x="714" y="114"/>
                </a:lnTo>
                <a:lnTo>
                  <a:pt x="695" y="105"/>
                </a:lnTo>
                <a:lnTo>
                  <a:pt x="678" y="98"/>
                </a:lnTo>
                <a:lnTo>
                  <a:pt x="659" y="90"/>
                </a:lnTo>
                <a:lnTo>
                  <a:pt x="641" y="84"/>
                </a:lnTo>
                <a:lnTo>
                  <a:pt x="621" y="78"/>
                </a:lnTo>
                <a:lnTo>
                  <a:pt x="601" y="74"/>
                </a:lnTo>
                <a:lnTo>
                  <a:pt x="582" y="70"/>
                </a:lnTo>
                <a:lnTo>
                  <a:pt x="561" y="68"/>
                </a:lnTo>
                <a:lnTo>
                  <a:pt x="541" y="65"/>
                </a:lnTo>
                <a:lnTo>
                  <a:pt x="541" y="32"/>
                </a:lnTo>
                <a:lnTo>
                  <a:pt x="541" y="32"/>
                </a:lnTo>
                <a:lnTo>
                  <a:pt x="540" y="26"/>
                </a:lnTo>
                <a:lnTo>
                  <a:pt x="539" y="19"/>
                </a:lnTo>
                <a:lnTo>
                  <a:pt x="535" y="14"/>
                </a:lnTo>
                <a:lnTo>
                  <a:pt x="531" y="10"/>
                </a:lnTo>
                <a:lnTo>
                  <a:pt x="527" y="5"/>
                </a:lnTo>
                <a:lnTo>
                  <a:pt x="522" y="2"/>
                </a:lnTo>
                <a:lnTo>
                  <a:pt x="515" y="1"/>
                </a:lnTo>
                <a:lnTo>
                  <a:pt x="509" y="0"/>
                </a:lnTo>
                <a:lnTo>
                  <a:pt x="509" y="0"/>
                </a:lnTo>
                <a:lnTo>
                  <a:pt x="502" y="1"/>
                </a:lnTo>
                <a:lnTo>
                  <a:pt x="497" y="2"/>
                </a:lnTo>
                <a:lnTo>
                  <a:pt x="491" y="5"/>
                </a:lnTo>
                <a:lnTo>
                  <a:pt x="486" y="10"/>
                </a:lnTo>
                <a:lnTo>
                  <a:pt x="483" y="14"/>
                </a:lnTo>
                <a:lnTo>
                  <a:pt x="480" y="19"/>
                </a:lnTo>
                <a:lnTo>
                  <a:pt x="478" y="26"/>
                </a:lnTo>
                <a:lnTo>
                  <a:pt x="478" y="32"/>
                </a:lnTo>
                <a:lnTo>
                  <a:pt x="478" y="65"/>
                </a:lnTo>
                <a:lnTo>
                  <a:pt x="478" y="65"/>
                </a:lnTo>
                <a:lnTo>
                  <a:pt x="457" y="68"/>
                </a:lnTo>
                <a:lnTo>
                  <a:pt x="437" y="70"/>
                </a:lnTo>
                <a:lnTo>
                  <a:pt x="416" y="74"/>
                </a:lnTo>
                <a:lnTo>
                  <a:pt x="397" y="78"/>
                </a:lnTo>
                <a:lnTo>
                  <a:pt x="378" y="84"/>
                </a:lnTo>
                <a:lnTo>
                  <a:pt x="358" y="90"/>
                </a:lnTo>
                <a:lnTo>
                  <a:pt x="340" y="98"/>
                </a:lnTo>
                <a:lnTo>
                  <a:pt x="322" y="105"/>
                </a:lnTo>
                <a:lnTo>
                  <a:pt x="305" y="114"/>
                </a:lnTo>
                <a:lnTo>
                  <a:pt x="288" y="123"/>
                </a:lnTo>
                <a:lnTo>
                  <a:pt x="270" y="133"/>
                </a:lnTo>
                <a:lnTo>
                  <a:pt x="254" y="145"/>
                </a:lnTo>
                <a:lnTo>
                  <a:pt x="238" y="156"/>
                </a:lnTo>
                <a:lnTo>
                  <a:pt x="223" y="168"/>
                </a:lnTo>
                <a:lnTo>
                  <a:pt x="208" y="181"/>
                </a:lnTo>
                <a:lnTo>
                  <a:pt x="194" y="194"/>
                </a:lnTo>
                <a:lnTo>
                  <a:pt x="181" y="208"/>
                </a:lnTo>
                <a:lnTo>
                  <a:pt x="169" y="223"/>
                </a:lnTo>
                <a:lnTo>
                  <a:pt x="156" y="238"/>
                </a:lnTo>
                <a:lnTo>
                  <a:pt x="145" y="254"/>
                </a:lnTo>
                <a:lnTo>
                  <a:pt x="133" y="270"/>
                </a:lnTo>
                <a:lnTo>
                  <a:pt x="123" y="288"/>
                </a:lnTo>
                <a:lnTo>
                  <a:pt x="114" y="305"/>
                </a:lnTo>
                <a:lnTo>
                  <a:pt x="105" y="322"/>
                </a:lnTo>
                <a:lnTo>
                  <a:pt x="98" y="340"/>
                </a:lnTo>
                <a:lnTo>
                  <a:pt x="90" y="358"/>
                </a:lnTo>
                <a:lnTo>
                  <a:pt x="84" y="378"/>
                </a:lnTo>
                <a:lnTo>
                  <a:pt x="78" y="397"/>
                </a:lnTo>
                <a:lnTo>
                  <a:pt x="74" y="416"/>
                </a:lnTo>
                <a:lnTo>
                  <a:pt x="70" y="437"/>
                </a:lnTo>
                <a:lnTo>
                  <a:pt x="68" y="456"/>
                </a:lnTo>
                <a:lnTo>
                  <a:pt x="66" y="477"/>
                </a:lnTo>
                <a:lnTo>
                  <a:pt x="32" y="477"/>
                </a:lnTo>
                <a:lnTo>
                  <a:pt x="32" y="477"/>
                </a:lnTo>
                <a:lnTo>
                  <a:pt x="26" y="477"/>
                </a:lnTo>
                <a:lnTo>
                  <a:pt x="19" y="480"/>
                </a:lnTo>
                <a:lnTo>
                  <a:pt x="14" y="483"/>
                </a:lnTo>
                <a:lnTo>
                  <a:pt x="10" y="486"/>
                </a:lnTo>
                <a:lnTo>
                  <a:pt x="5" y="491"/>
                </a:lnTo>
                <a:lnTo>
                  <a:pt x="2" y="497"/>
                </a:lnTo>
                <a:lnTo>
                  <a:pt x="1" y="502"/>
                </a:lnTo>
                <a:lnTo>
                  <a:pt x="0" y="509"/>
                </a:lnTo>
                <a:lnTo>
                  <a:pt x="0" y="509"/>
                </a:lnTo>
                <a:lnTo>
                  <a:pt x="1" y="515"/>
                </a:lnTo>
                <a:lnTo>
                  <a:pt x="2" y="521"/>
                </a:lnTo>
                <a:lnTo>
                  <a:pt x="5" y="527"/>
                </a:lnTo>
                <a:lnTo>
                  <a:pt x="10" y="531"/>
                </a:lnTo>
                <a:lnTo>
                  <a:pt x="14" y="535"/>
                </a:lnTo>
                <a:lnTo>
                  <a:pt x="19" y="539"/>
                </a:lnTo>
                <a:lnTo>
                  <a:pt x="26" y="540"/>
                </a:lnTo>
                <a:lnTo>
                  <a:pt x="32" y="541"/>
                </a:lnTo>
                <a:lnTo>
                  <a:pt x="66" y="541"/>
                </a:lnTo>
                <a:lnTo>
                  <a:pt x="66" y="541"/>
                </a:lnTo>
                <a:lnTo>
                  <a:pt x="68" y="561"/>
                </a:lnTo>
                <a:lnTo>
                  <a:pt x="70" y="582"/>
                </a:lnTo>
                <a:lnTo>
                  <a:pt x="74" y="601"/>
                </a:lnTo>
                <a:lnTo>
                  <a:pt x="78" y="621"/>
                </a:lnTo>
                <a:lnTo>
                  <a:pt x="84" y="641"/>
                </a:lnTo>
                <a:lnTo>
                  <a:pt x="90" y="659"/>
                </a:lnTo>
                <a:lnTo>
                  <a:pt x="98" y="678"/>
                </a:lnTo>
                <a:lnTo>
                  <a:pt x="105" y="695"/>
                </a:lnTo>
                <a:lnTo>
                  <a:pt x="114" y="713"/>
                </a:lnTo>
                <a:lnTo>
                  <a:pt x="123" y="731"/>
                </a:lnTo>
                <a:lnTo>
                  <a:pt x="133" y="748"/>
                </a:lnTo>
                <a:lnTo>
                  <a:pt x="145" y="764"/>
                </a:lnTo>
                <a:lnTo>
                  <a:pt x="156" y="779"/>
                </a:lnTo>
                <a:lnTo>
                  <a:pt x="169" y="795"/>
                </a:lnTo>
                <a:lnTo>
                  <a:pt x="181" y="809"/>
                </a:lnTo>
                <a:lnTo>
                  <a:pt x="194" y="823"/>
                </a:lnTo>
                <a:lnTo>
                  <a:pt x="208" y="837"/>
                </a:lnTo>
                <a:lnTo>
                  <a:pt x="223" y="850"/>
                </a:lnTo>
                <a:lnTo>
                  <a:pt x="238" y="862"/>
                </a:lnTo>
                <a:lnTo>
                  <a:pt x="254" y="873"/>
                </a:lnTo>
                <a:lnTo>
                  <a:pt x="270" y="884"/>
                </a:lnTo>
                <a:lnTo>
                  <a:pt x="288" y="895"/>
                </a:lnTo>
                <a:lnTo>
                  <a:pt x="305" y="903"/>
                </a:lnTo>
                <a:lnTo>
                  <a:pt x="322" y="912"/>
                </a:lnTo>
                <a:lnTo>
                  <a:pt x="340" y="921"/>
                </a:lnTo>
                <a:lnTo>
                  <a:pt x="358" y="927"/>
                </a:lnTo>
                <a:lnTo>
                  <a:pt x="378" y="933"/>
                </a:lnTo>
                <a:lnTo>
                  <a:pt x="397" y="939"/>
                </a:lnTo>
                <a:lnTo>
                  <a:pt x="416" y="944"/>
                </a:lnTo>
                <a:lnTo>
                  <a:pt x="437" y="947"/>
                </a:lnTo>
                <a:lnTo>
                  <a:pt x="457" y="951"/>
                </a:lnTo>
                <a:lnTo>
                  <a:pt x="478" y="953"/>
                </a:lnTo>
                <a:lnTo>
                  <a:pt x="478" y="986"/>
                </a:lnTo>
                <a:lnTo>
                  <a:pt x="478" y="986"/>
                </a:lnTo>
                <a:lnTo>
                  <a:pt x="478" y="992"/>
                </a:lnTo>
                <a:lnTo>
                  <a:pt x="480" y="998"/>
                </a:lnTo>
                <a:lnTo>
                  <a:pt x="483" y="1003"/>
                </a:lnTo>
                <a:lnTo>
                  <a:pt x="486" y="1009"/>
                </a:lnTo>
                <a:lnTo>
                  <a:pt x="491" y="1012"/>
                </a:lnTo>
                <a:lnTo>
                  <a:pt x="497" y="1015"/>
                </a:lnTo>
                <a:lnTo>
                  <a:pt x="502" y="1017"/>
                </a:lnTo>
                <a:lnTo>
                  <a:pt x="509" y="1018"/>
                </a:lnTo>
                <a:lnTo>
                  <a:pt x="509" y="1018"/>
                </a:lnTo>
                <a:lnTo>
                  <a:pt x="515" y="1017"/>
                </a:lnTo>
                <a:lnTo>
                  <a:pt x="522" y="1015"/>
                </a:lnTo>
                <a:lnTo>
                  <a:pt x="527" y="1012"/>
                </a:lnTo>
                <a:lnTo>
                  <a:pt x="531" y="1009"/>
                </a:lnTo>
                <a:lnTo>
                  <a:pt x="535" y="1003"/>
                </a:lnTo>
                <a:lnTo>
                  <a:pt x="539" y="998"/>
                </a:lnTo>
                <a:lnTo>
                  <a:pt x="540" y="992"/>
                </a:lnTo>
                <a:lnTo>
                  <a:pt x="541" y="986"/>
                </a:lnTo>
                <a:lnTo>
                  <a:pt x="541" y="953"/>
                </a:lnTo>
                <a:lnTo>
                  <a:pt x="541" y="953"/>
                </a:lnTo>
                <a:lnTo>
                  <a:pt x="561" y="951"/>
                </a:lnTo>
                <a:lnTo>
                  <a:pt x="582" y="947"/>
                </a:lnTo>
                <a:lnTo>
                  <a:pt x="601" y="944"/>
                </a:lnTo>
                <a:lnTo>
                  <a:pt x="621" y="939"/>
                </a:lnTo>
                <a:lnTo>
                  <a:pt x="641" y="933"/>
                </a:lnTo>
                <a:lnTo>
                  <a:pt x="659" y="927"/>
                </a:lnTo>
                <a:lnTo>
                  <a:pt x="678" y="921"/>
                </a:lnTo>
                <a:lnTo>
                  <a:pt x="695" y="912"/>
                </a:lnTo>
                <a:lnTo>
                  <a:pt x="714" y="903"/>
                </a:lnTo>
                <a:lnTo>
                  <a:pt x="731" y="895"/>
                </a:lnTo>
                <a:lnTo>
                  <a:pt x="748" y="884"/>
                </a:lnTo>
                <a:lnTo>
                  <a:pt x="764" y="873"/>
                </a:lnTo>
                <a:lnTo>
                  <a:pt x="779" y="862"/>
                </a:lnTo>
                <a:lnTo>
                  <a:pt x="795" y="850"/>
                </a:lnTo>
                <a:lnTo>
                  <a:pt x="809" y="837"/>
                </a:lnTo>
                <a:lnTo>
                  <a:pt x="823" y="823"/>
                </a:lnTo>
                <a:lnTo>
                  <a:pt x="837" y="809"/>
                </a:lnTo>
                <a:lnTo>
                  <a:pt x="850" y="795"/>
                </a:lnTo>
                <a:lnTo>
                  <a:pt x="862" y="779"/>
                </a:lnTo>
                <a:lnTo>
                  <a:pt x="873" y="764"/>
                </a:lnTo>
                <a:lnTo>
                  <a:pt x="884" y="748"/>
                </a:lnTo>
                <a:lnTo>
                  <a:pt x="895" y="731"/>
                </a:lnTo>
                <a:lnTo>
                  <a:pt x="903" y="713"/>
                </a:lnTo>
                <a:lnTo>
                  <a:pt x="912" y="695"/>
                </a:lnTo>
                <a:lnTo>
                  <a:pt x="921" y="678"/>
                </a:lnTo>
                <a:lnTo>
                  <a:pt x="927" y="659"/>
                </a:lnTo>
                <a:lnTo>
                  <a:pt x="934" y="641"/>
                </a:lnTo>
                <a:lnTo>
                  <a:pt x="939" y="621"/>
                </a:lnTo>
                <a:lnTo>
                  <a:pt x="944" y="601"/>
                </a:lnTo>
                <a:lnTo>
                  <a:pt x="947" y="582"/>
                </a:lnTo>
                <a:lnTo>
                  <a:pt x="951" y="561"/>
                </a:lnTo>
                <a:lnTo>
                  <a:pt x="953" y="541"/>
                </a:lnTo>
                <a:lnTo>
                  <a:pt x="986" y="541"/>
                </a:lnTo>
                <a:lnTo>
                  <a:pt x="986" y="541"/>
                </a:lnTo>
                <a:lnTo>
                  <a:pt x="993" y="540"/>
                </a:lnTo>
                <a:lnTo>
                  <a:pt x="998" y="539"/>
                </a:lnTo>
                <a:lnTo>
                  <a:pt x="1003" y="535"/>
                </a:lnTo>
                <a:lnTo>
                  <a:pt x="1009" y="531"/>
                </a:lnTo>
                <a:lnTo>
                  <a:pt x="1012" y="527"/>
                </a:lnTo>
                <a:lnTo>
                  <a:pt x="1015" y="521"/>
                </a:lnTo>
                <a:lnTo>
                  <a:pt x="1017" y="515"/>
                </a:lnTo>
                <a:lnTo>
                  <a:pt x="1018" y="509"/>
                </a:lnTo>
                <a:lnTo>
                  <a:pt x="1018" y="509"/>
                </a:lnTo>
                <a:lnTo>
                  <a:pt x="1017" y="502"/>
                </a:lnTo>
                <a:lnTo>
                  <a:pt x="1015" y="497"/>
                </a:lnTo>
                <a:lnTo>
                  <a:pt x="1012" y="491"/>
                </a:lnTo>
                <a:lnTo>
                  <a:pt x="1009" y="486"/>
                </a:lnTo>
                <a:lnTo>
                  <a:pt x="1003" y="483"/>
                </a:lnTo>
                <a:lnTo>
                  <a:pt x="998" y="480"/>
                </a:lnTo>
                <a:lnTo>
                  <a:pt x="993" y="477"/>
                </a:lnTo>
                <a:lnTo>
                  <a:pt x="986" y="477"/>
                </a:lnTo>
                <a:lnTo>
                  <a:pt x="986" y="477"/>
                </a:lnTo>
                <a:close/>
                <a:moveTo>
                  <a:pt x="827" y="541"/>
                </a:moveTo>
                <a:lnTo>
                  <a:pt x="888" y="541"/>
                </a:lnTo>
                <a:lnTo>
                  <a:pt x="888" y="541"/>
                </a:lnTo>
                <a:lnTo>
                  <a:pt x="887" y="558"/>
                </a:lnTo>
                <a:lnTo>
                  <a:pt x="884" y="575"/>
                </a:lnTo>
                <a:lnTo>
                  <a:pt x="881" y="591"/>
                </a:lnTo>
                <a:lnTo>
                  <a:pt x="877" y="608"/>
                </a:lnTo>
                <a:lnTo>
                  <a:pt x="872" y="624"/>
                </a:lnTo>
                <a:lnTo>
                  <a:pt x="867" y="641"/>
                </a:lnTo>
                <a:lnTo>
                  <a:pt x="861" y="656"/>
                </a:lnTo>
                <a:lnTo>
                  <a:pt x="854" y="671"/>
                </a:lnTo>
                <a:lnTo>
                  <a:pt x="847" y="686"/>
                </a:lnTo>
                <a:lnTo>
                  <a:pt x="839" y="701"/>
                </a:lnTo>
                <a:lnTo>
                  <a:pt x="831" y="715"/>
                </a:lnTo>
                <a:lnTo>
                  <a:pt x="821" y="729"/>
                </a:lnTo>
                <a:lnTo>
                  <a:pt x="811" y="741"/>
                </a:lnTo>
                <a:lnTo>
                  <a:pt x="800" y="754"/>
                </a:lnTo>
                <a:lnTo>
                  <a:pt x="790" y="766"/>
                </a:lnTo>
                <a:lnTo>
                  <a:pt x="778" y="778"/>
                </a:lnTo>
                <a:lnTo>
                  <a:pt x="766" y="790"/>
                </a:lnTo>
                <a:lnTo>
                  <a:pt x="754" y="800"/>
                </a:lnTo>
                <a:lnTo>
                  <a:pt x="741" y="811"/>
                </a:lnTo>
                <a:lnTo>
                  <a:pt x="729" y="821"/>
                </a:lnTo>
                <a:lnTo>
                  <a:pt x="715" y="830"/>
                </a:lnTo>
                <a:lnTo>
                  <a:pt x="701" y="839"/>
                </a:lnTo>
                <a:lnTo>
                  <a:pt x="686" y="847"/>
                </a:lnTo>
                <a:lnTo>
                  <a:pt x="671" y="854"/>
                </a:lnTo>
                <a:lnTo>
                  <a:pt x="656" y="860"/>
                </a:lnTo>
                <a:lnTo>
                  <a:pt x="641" y="867"/>
                </a:lnTo>
                <a:lnTo>
                  <a:pt x="625" y="872"/>
                </a:lnTo>
                <a:lnTo>
                  <a:pt x="608" y="877"/>
                </a:lnTo>
                <a:lnTo>
                  <a:pt x="591" y="881"/>
                </a:lnTo>
                <a:lnTo>
                  <a:pt x="575" y="884"/>
                </a:lnTo>
                <a:lnTo>
                  <a:pt x="558" y="887"/>
                </a:lnTo>
                <a:lnTo>
                  <a:pt x="541" y="888"/>
                </a:lnTo>
                <a:lnTo>
                  <a:pt x="541" y="827"/>
                </a:lnTo>
                <a:lnTo>
                  <a:pt x="541" y="827"/>
                </a:lnTo>
                <a:lnTo>
                  <a:pt x="540" y="821"/>
                </a:lnTo>
                <a:lnTo>
                  <a:pt x="539" y="814"/>
                </a:lnTo>
                <a:lnTo>
                  <a:pt x="535" y="809"/>
                </a:lnTo>
                <a:lnTo>
                  <a:pt x="531" y="805"/>
                </a:lnTo>
                <a:lnTo>
                  <a:pt x="527" y="800"/>
                </a:lnTo>
                <a:lnTo>
                  <a:pt x="522" y="797"/>
                </a:lnTo>
                <a:lnTo>
                  <a:pt x="515" y="796"/>
                </a:lnTo>
                <a:lnTo>
                  <a:pt x="509" y="795"/>
                </a:lnTo>
                <a:lnTo>
                  <a:pt x="509" y="795"/>
                </a:lnTo>
                <a:lnTo>
                  <a:pt x="502" y="796"/>
                </a:lnTo>
                <a:lnTo>
                  <a:pt x="497" y="797"/>
                </a:lnTo>
                <a:lnTo>
                  <a:pt x="491" y="800"/>
                </a:lnTo>
                <a:lnTo>
                  <a:pt x="486" y="805"/>
                </a:lnTo>
                <a:lnTo>
                  <a:pt x="483" y="809"/>
                </a:lnTo>
                <a:lnTo>
                  <a:pt x="480" y="814"/>
                </a:lnTo>
                <a:lnTo>
                  <a:pt x="478" y="821"/>
                </a:lnTo>
                <a:lnTo>
                  <a:pt x="478" y="827"/>
                </a:lnTo>
                <a:lnTo>
                  <a:pt x="478" y="888"/>
                </a:lnTo>
                <a:lnTo>
                  <a:pt x="478" y="888"/>
                </a:lnTo>
                <a:lnTo>
                  <a:pt x="460" y="887"/>
                </a:lnTo>
                <a:lnTo>
                  <a:pt x="443" y="884"/>
                </a:lnTo>
                <a:lnTo>
                  <a:pt x="426" y="881"/>
                </a:lnTo>
                <a:lnTo>
                  <a:pt x="410" y="877"/>
                </a:lnTo>
                <a:lnTo>
                  <a:pt x="394" y="872"/>
                </a:lnTo>
                <a:lnTo>
                  <a:pt x="378" y="867"/>
                </a:lnTo>
                <a:lnTo>
                  <a:pt x="362" y="860"/>
                </a:lnTo>
                <a:lnTo>
                  <a:pt x="347" y="854"/>
                </a:lnTo>
                <a:lnTo>
                  <a:pt x="332" y="847"/>
                </a:lnTo>
                <a:lnTo>
                  <a:pt x="318" y="839"/>
                </a:lnTo>
                <a:lnTo>
                  <a:pt x="304" y="830"/>
                </a:lnTo>
                <a:lnTo>
                  <a:pt x="290" y="821"/>
                </a:lnTo>
                <a:lnTo>
                  <a:pt x="277" y="811"/>
                </a:lnTo>
                <a:lnTo>
                  <a:pt x="264" y="800"/>
                </a:lnTo>
                <a:lnTo>
                  <a:pt x="251" y="790"/>
                </a:lnTo>
                <a:lnTo>
                  <a:pt x="239" y="778"/>
                </a:lnTo>
                <a:lnTo>
                  <a:pt x="228" y="766"/>
                </a:lnTo>
                <a:lnTo>
                  <a:pt x="217" y="754"/>
                </a:lnTo>
                <a:lnTo>
                  <a:pt x="207" y="741"/>
                </a:lnTo>
                <a:lnTo>
                  <a:pt x="197" y="729"/>
                </a:lnTo>
                <a:lnTo>
                  <a:pt x="188" y="715"/>
                </a:lnTo>
                <a:lnTo>
                  <a:pt x="179" y="701"/>
                </a:lnTo>
                <a:lnTo>
                  <a:pt x="171" y="686"/>
                </a:lnTo>
                <a:lnTo>
                  <a:pt x="164" y="671"/>
                </a:lnTo>
                <a:lnTo>
                  <a:pt x="157" y="656"/>
                </a:lnTo>
                <a:lnTo>
                  <a:pt x="151" y="641"/>
                </a:lnTo>
                <a:lnTo>
                  <a:pt x="145" y="624"/>
                </a:lnTo>
                <a:lnTo>
                  <a:pt x="141" y="608"/>
                </a:lnTo>
                <a:lnTo>
                  <a:pt x="136" y="591"/>
                </a:lnTo>
                <a:lnTo>
                  <a:pt x="133" y="575"/>
                </a:lnTo>
                <a:lnTo>
                  <a:pt x="131" y="558"/>
                </a:lnTo>
                <a:lnTo>
                  <a:pt x="129" y="541"/>
                </a:lnTo>
                <a:lnTo>
                  <a:pt x="191" y="541"/>
                </a:lnTo>
                <a:lnTo>
                  <a:pt x="191" y="541"/>
                </a:lnTo>
                <a:lnTo>
                  <a:pt x="197" y="540"/>
                </a:lnTo>
                <a:lnTo>
                  <a:pt x="203" y="539"/>
                </a:lnTo>
                <a:lnTo>
                  <a:pt x="208" y="535"/>
                </a:lnTo>
                <a:lnTo>
                  <a:pt x="214" y="531"/>
                </a:lnTo>
                <a:lnTo>
                  <a:pt x="217" y="527"/>
                </a:lnTo>
                <a:lnTo>
                  <a:pt x="220" y="521"/>
                </a:lnTo>
                <a:lnTo>
                  <a:pt x="222" y="515"/>
                </a:lnTo>
                <a:lnTo>
                  <a:pt x="222" y="509"/>
                </a:lnTo>
                <a:lnTo>
                  <a:pt x="222" y="509"/>
                </a:lnTo>
                <a:lnTo>
                  <a:pt x="222" y="502"/>
                </a:lnTo>
                <a:lnTo>
                  <a:pt x="220" y="497"/>
                </a:lnTo>
                <a:lnTo>
                  <a:pt x="217" y="491"/>
                </a:lnTo>
                <a:lnTo>
                  <a:pt x="214" y="486"/>
                </a:lnTo>
                <a:lnTo>
                  <a:pt x="208" y="483"/>
                </a:lnTo>
                <a:lnTo>
                  <a:pt x="203" y="480"/>
                </a:lnTo>
                <a:lnTo>
                  <a:pt x="197" y="477"/>
                </a:lnTo>
                <a:lnTo>
                  <a:pt x="191" y="477"/>
                </a:lnTo>
                <a:lnTo>
                  <a:pt x="129" y="477"/>
                </a:lnTo>
                <a:lnTo>
                  <a:pt x="129" y="477"/>
                </a:lnTo>
                <a:lnTo>
                  <a:pt x="131" y="460"/>
                </a:lnTo>
                <a:lnTo>
                  <a:pt x="133" y="443"/>
                </a:lnTo>
                <a:lnTo>
                  <a:pt x="136" y="426"/>
                </a:lnTo>
                <a:lnTo>
                  <a:pt x="141" y="410"/>
                </a:lnTo>
                <a:lnTo>
                  <a:pt x="145" y="394"/>
                </a:lnTo>
                <a:lnTo>
                  <a:pt x="151" y="378"/>
                </a:lnTo>
                <a:lnTo>
                  <a:pt x="157" y="362"/>
                </a:lnTo>
                <a:lnTo>
                  <a:pt x="164" y="347"/>
                </a:lnTo>
                <a:lnTo>
                  <a:pt x="171" y="332"/>
                </a:lnTo>
                <a:lnTo>
                  <a:pt x="179" y="318"/>
                </a:lnTo>
                <a:lnTo>
                  <a:pt x="188" y="304"/>
                </a:lnTo>
                <a:lnTo>
                  <a:pt x="197" y="290"/>
                </a:lnTo>
                <a:lnTo>
                  <a:pt x="207" y="277"/>
                </a:lnTo>
                <a:lnTo>
                  <a:pt x="217" y="264"/>
                </a:lnTo>
                <a:lnTo>
                  <a:pt x="228" y="251"/>
                </a:lnTo>
                <a:lnTo>
                  <a:pt x="239" y="239"/>
                </a:lnTo>
                <a:lnTo>
                  <a:pt x="251" y="227"/>
                </a:lnTo>
                <a:lnTo>
                  <a:pt x="264" y="217"/>
                </a:lnTo>
                <a:lnTo>
                  <a:pt x="277" y="207"/>
                </a:lnTo>
                <a:lnTo>
                  <a:pt x="290" y="197"/>
                </a:lnTo>
                <a:lnTo>
                  <a:pt x="304" y="188"/>
                </a:lnTo>
                <a:lnTo>
                  <a:pt x="318" y="179"/>
                </a:lnTo>
                <a:lnTo>
                  <a:pt x="332" y="171"/>
                </a:lnTo>
                <a:lnTo>
                  <a:pt x="347" y="164"/>
                </a:lnTo>
                <a:lnTo>
                  <a:pt x="362" y="157"/>
                </a:lnTo>
                <a:lnTo>
                  <a:pt x="378" y="151"/>
                </a:lnTo>
                <a:lnTo>
                  <a:pt x="394" y="145"/>
                </a:lnTo>
                <a:lnTo>
                  <a:pt x="410" y="141"/>
                </a:lnTo>
                <a:lnTo>
                  <a:pt x="426" y="136"/>
                </a:lnTo>
                <a:lnTo>
                  <a:pt x="443" y="133"/>
                </a:lnTo>
                <a:lnTo>
                  <a:pt x="460" y="131"/>
                </a:lnTo>
                <a:lnTo>
                  <a:pt x="478" y="129"/>
                </a:lnTo>
                <a:lnTo>
                  <a:pt x="478" y="191"/>
                </a:lnTo>
                <a:lnTo>
                  <a:pt x="478" y="191"/>
                </a:lnTo>
                <a:lnTo>
                  <a:pt x="478" y="197"/>
                </a:lnTo>
                <a:lnTo>
                  <a:pt x="480" y="203"/>
                </a:lnTo>
                <a:lnTo>
                  <a:pt x="483" y="208"/>
                </a:lnTo>
                <a:lnTo>
                  <a:pt x="486" y="214"/>
                </a:lnTo>
                <a:lnTo>
                  <a:pt x="491" y="217"/>
                </a:lnTo>
                <a:lnTo>
                  <a:pt x="497" y="220"/>
                </a:lnTo>
                <a:lnTo>
                  <a:pt x="502" y="222"/>
                </a:lnTo>
                <a:lnTo>
                  <a:pt x="509" y="222"/>
                </a:lnTo>
                <a:lnTo>
                  <a:pt x="509" y="222"/>
                </a:lnTo>
                <a:lnTo>
                  <a:pt x="515" y="222"/>
                </a:lnTo>
                <a:lnTo>
                  <a:pt x="522" y="220"/>
                </a:lnTo>
                <a:lnTo>
                  <a:pt x="527" y="217"/>
                </a:lnTo>
                <a:lnTo>
                  <a:pt x="531" y="214"/>
                </a:lnTo>
                <a:lnTo>
                  <a:pt x="535" y="208"/>
                </a:lnTo>
                <a:lnTo>
                  <a:pt x="539" y="203"/>
                </a:lnTo>
                <a:lnTo>
                  <a:pt x="540" y="197"/>
                </a:lnTo>
                <a:lnTo>
                  <a:pt x="541" y="191"/>
                </a:lnTo>
                <a:lnTo>
                  <a:pt x="541" y="129"/>
                </a:lnTo>
                <a:lnTo>
                  <a:pt x="541" y="129"/>
                </a:lnTo>
                <a:lnTo>
                  <a:pt x="558" y="131"/>
                </a:lnTo>
                <a:lnTo>
                  <a:pt x="575" y="133"/>
                </a:lnTo>
                <a:lnTo>
                  <a:pt x="591" y="136"/>
                </a:lnTo>
                <a:lnTo>
                  <a:pt x="608" y="141"/>
                </a:lnTo>
                <a:lnTo>
                  <a:pt x="625" y="145"/>
                </a:lnTo>
                <a:lnTo>
                  <a:pt x="641" y="151"/>
                </a:lnTo>
                <a:lnTo>
                  <a:pt x="656" y="157"/>
                </a:lnTo>
                <a:lnTo>
                  <a:pt x="671" y="164"/>
                </a:lnTo>
                <a:lnTo>
                  <a:pt x="686" y="171"/>
                </a:lnTo>
                <a:lnTo>
                  <a:pt x="701" y="179"/>
                </a:lnTo>
                <a:lnTo>
                  <a:pt x="715" y="188"/>
                </a:lnTo>
                <a:lnTo>
                  <a:pt x="729" y="197"/>
                </a:lnTo>
                <a:lnTo>
                  <a:pt x="741" y="207"/>
                </a:lnTo>
                <a:lnTo>
                  <a:pt x="754" y="217"/>
                </a:lnTo>
                <a:lnTo>
                  <a:pt x="766" y="227"/>
                </a:lnTo>
                <a:lnTo>
                  <a:pt x="778" y="239"/>
                </a:lnTo>
                <a:lnTo>
                  <a:pt x="790" y="251"/>
                </a:lnTo>
                <a:lnTo>
                  <a:pt x="800" y="264"/>
                </a:lnTo>
                <a:lnTo>
                  <a:pt x="811" y="277"/>
                </a:lnTo>
                <a:lnTo>
                  <a:pt x="821" y="290"/>
                </a:lnTo>
                <a:lnTo>
                  <a:pt x="831" y="304"/>
                </a:lnTo>
                <a:lnTo>
                  <a:pt x="839" y="318"/>
                </a:lnTo>
                <a:lnTo>
                  <a:pt x="847" y="332"/>
                </a:lnTo>
                <a:lnTo>
                  <a:pt x="854" y="347"/>
                </a:lnTo>
                <a:lnTo>
                  <a:pt x="861" y="362"/>
                </a:lnTo>
                <a:lnTo>
                  <a:pt x="867" y="378"/>
                </a:lnTo>
                <a:lnTo>
                  <a:pt x="872" y="394"/>
                </a:lnTo>
                <a:lnTo>
                  <a:pt x="877" y="410"/>
                </a:lnTo>
                <a:lnTo>
                  <a:pt x="881" y="426"/>
                </a:lnTo>
                <a:lnTo>
                  <a:pt x="884" y="443"/>
                </a:lnTo>
                <a:lnTo>
                  <a:pt x="887" y="460"/>
                </a:lnTo>
                <a:lnTo>
                  <a:pt x="888" y="477"/>
                </a:lnTo>
                <a:lnTo>
                  <a:pt x="827" y="477"/>
                </a:lnTo>
                <a:lnTo>
                  <a:pt x="827" y="477"/>
                </a:lnTo>
                <a:lnTo>
                  <a:pt x="821" y="477"/>
                </a:lnTo>
                <a:lnTo>
                  <a:pt x="814" y="480"/>
                </a:lnTo>
                <a:lnTo>
                  <a:pt x="809" y="483"/>
                </a:lnTo>
                <a:lnTo>
                  <a:pt x="805" y="486"/>
                </a:lnTo>
                <a:lnTo>
                  <a:pt x="800" y="491"/>
                </a:lnTo>
                <a:lnTo>
                  <a:pt x="797" y="497"/>
                </a:lnTo>
                <a:lnTo>
                  <a:pt x="796" y="502"/>
                </a:lnTo>
                <a:lnTo>
                  <a:pt x="795" y="509"/>
                </a:lnTo>
                <a:lnTo>
                  <a:pt x="795" y="509"/>
                </a:lnTo>
                <a:lnTo>
                  <a:pt x="796" y="515"/>
                </a:lnTo>
                <a:lnTo>
                  <a:pt x="797" y="521"/>
                </a:lnTo>
                <a:lnTo>
                  <a:pt x="800" y="527"/>
                </a:lnTo>
                <a:lnTo>
                  <a:pt x="805" y="531"/>
                </a:lnTo>
                <a:lnTo>
                  <a:pt x="809" y="535"/>
                </a:lnTo>
                <a:lnTo>
                  <a:pt x="814" y="539"/>
                </a:lnTo>
                <a:lnTo>
                  <a:pt x="821" y="540"/>
                </a:lnTo>
                <a:lnTo>
                  <a:pt x="827" y="541"/>
                </a:lnTo>
                <a:lnTo>
                  <a:pt x="827" y="541"/>
                </a:lnTo>
                <a:close/>
                <a:moveTo>
                  <a:pt x="604" y="509"/>
                </a:moveTo>
                <a:lnTo>
                  <a:pt x="604" y="509"/>
                </a:lnTo>
                <a:lnTo>
                  <a:pt x="604" y="499"/>
                </a:lnTo>
                <a:lnTo>
                  <a:pt x="602" y="489"/>
                </a:lnTo>
                <a:lnTo>
                  <a:pt x="600" y="481"/>
                </a:lnTo>
                <a:lnTo>
                  <a:pt x="597" y="472"/>
                </a:lnTo>
                <a:lnTo>
                  <a:pt x="592" y="463"/>
                </a:lnTo>
                <a:lnTo>
                  <a:pt x="588" y="456"/>
                </a:lnTo>
                <a:lnTo>
                  <a:pt x="583" y="448"/>
                </a:lnTo>
                <a:lnTo>
                  <a:pt x="576" y="441"/>
                </a:lnTo>
                <a:lnTo>
                  <a:pt x="570" y="436"/>
                </a:lnTo>
                <a:lnTo>
                  <a:pt x="562" y="430"/>
                </a:lnTo>
                <a:lnTo>
                  <a:pt x="555" y="425"/>
                </a:lnTo>
                <a:lnTo>
                  <a:pt x="546" y="421"/>
                </a:lnTo>
                <a:lnTo>
                  <a:pt x="538" y="417"/>
                </a:lnTo>
                <a:lnTo>
                  <a:pt x="528" y="415"/>
                </a:lnTo>
                <a:lnTo>
                  <a:pt x="518" y="414"/>
                </a:lnTo>
                <a:lnTo>
                  <a:pt x="509" y="413"/>
                </a:lnTo>
                <a:lnTo>
                  <a:pt x="509" y="413"/>
                </a:lnTo>
                <a:lnTo>
                  <a:pt x="499" y="414"/>
                </a:lnTo>
                <a:lnTo>
                  <a:pt x="489" y="415"/>
                </a:lnTo>
                <a:lnTo>
                  <a:pt x="481" y="417"/>
                </a:lnTo>
                <a:lnTo>
                  <a:pt x="472" y="421"/>
                </a:lnTo>
                <a:lnTo>
                  <a:pt x="464" y="425"/>
                </a:lnTo>
                <a:lnTo>
                  <a:pt x="456" y="430"/>
                </a:lnTo>
                <a:lnTo>
                  <a:pt x="449" y="436"/>
                </a:lnTo>
                <a:lnTo>
                  <a:pt x="441" y="441"/>
                </a:lnTo>
                <a:lnTo>
                  <a:pt x="436" y="448"/>
                </a:lnTo>
                <a:lnTo>
                  <a:pt x="430" y="456"/>
                </a:lnTo>
                <a:lnTo>
                  <a:pt x="425" y="463"/>
                </a:lnTo>
                <a:lnTo>
                  <a:pt x="421" y="472"/>
                </a:lnTo>
                <a:lnTo>
                  <a:pt x="417" y="481"/>
                </a:lnTo>
                <a:lnTo>
                  <a:pt x="415" y="489"/>
                </a:lnTo>
                <a:lnTo>
                  <a:pt x="414" y="499"/>
                </a:lnTo>
                <a:lnTo>
                  <a:pt x="413" y="509"/>
                </a:lnTo>
                <a:lnTo>
                  <a:pt x="413" y="509"/>
                </a:lnTo>
                <a:lnTo>
                  <a:pt x="414" y="518"/>
                </a:lnTo>
                <a:lnTo>
                  <a:pt x="415" y="528"/>
                </a:lnTo>
                <a:lnTo>
                  <a:pt x="417" y="538"/>
                </a:lnTo>
                <a:lnTo>
                  <a:pt x="421" y="546"/>
                </a:lnTo>
                <a:lnTo>
                  <a:pt x="425" y="555"/>
                </a:lnTo>
                <a:lnTo>
                  <a:pt x="430" y="562"/>
                </a:lnTo>
                <a:lnTo>
                  <a:pt x="436" y="570"/>
                </a:lnTo>
                <a:lnTo>
                  <a:pt x="441" y="576"/>
                </a:lnTo>
                <a:lnTo>
                  <a:pt x="449" y="583"/>
                </a:lnTo>
                <a:lnTo>
                  <a:pt x="456" y="588"/>
                </a:lnTo>
                <a:lnTo>
                  <a:pt x="464" y="592"/>
                </a:lnTo>
                <a:lnTo>
                  <a:pt x="472" y="597"/>
                </a:lnTo>
                <a:lnTo>
                  <a:pt x="481" y="600"/>
                </a:lnTo>
                <a:lnTo>
                  <a:pt x="489" y="602"/>
                </a:lnTo>
                <a:lnTo>
                  <a:pt x="499" y="604"/>
                </a:lnTo>
                <a:lnTo>
                  <a:pt x="509" y="604"/>
                </a:lnTo>
                <a:lnTo>
                  <a:pt x="509" y="604"/>
                </a:lnTo>
                <a:lnTo>
                  <a:pt x="518" y="604"/>
                </a:lnTo>
                <a:lnTo>
                  <a:pt x="528" y="602"/>
                </a:lnTo>
                <a:lnTo>
                  <a:pt x="538" y="600"/>
                </a:lnTo>
                <a:lnTo>
                  <a:pt x="546" y="597"/>
                </a:lnTo>
                <a:lnTo>
                  <a:pt x="555" y="592"/>
                </a:lnTo>
                <a:lnTo>
                  <a:pt x="562" y="588"/>
                </a:lnTo>
                <a:lnTo>
                  <a:pt x="570" y="583"/>
                </a:lnTo>
                <a:lnTo>
                  <a:pt x="576" y="576"/>
                </a:lnTo>
                <a:lnTo>
                  <a:pt x="583" y="570"/>
                </a:lnTo>
                <a:lnTo>
                  <a:pt x="588" y="562"/>
                </a:lnTo>
                <a:lnTo>
                  <a:pt x="592" y="555"/>
                </a:lnTo>
                <a:lnTo>
                  <a:pt x="597" y="546"/>
                </a:lnTo>
                <a:lnTo>
                  <a:pt x="600" y="538"/>
                </a:lnTo>
                <a:lnTo>
                  <a:pt x="602" y="528"/>
                </a:lnTo>
                <a:lnTo>
                  <a:pt x="604" y="518"/>
                </a:lnTo>
                <a:lnTo>
                  <a:pt x="604" y="509"/>
                </a:lnTo>
                <a:lnTo>
                  <a:pt x="604" y="509"/>
                </a:lnTo>
                <a:close/>
                <a:moveTo>
                  <a:pt x="478" y="509"/>
                </a:moveTo>
                <a:lnTo>
                  <a:pt x="478" y="509"/>
                </a:lnTo>
                <a:lnTo>
                  <a:pt x="478" y="502"/>
                </a:lnTo>
                <a:lnTo>
                  <a:pt x="480" y="497"/>
                </a:lnTo>
                <a:lnTo>
                  <a:pt x="483" y="491"/>
                </a:lnTo>
                <a:lnTo>
                  <a:pt x="486" y="486"/>
                </a:lnTo>
                <a:lnTo>
                  <a:pt x="491" y="483"/>
                </a:lnTo>
                <a:lnTo>
                  <a:pt x="497" y="480"/>
                </a:lnTo>
                <a:lnTo>
                  <a:pt x="502" y="477"/>
                </a:lnTo>
                <a:lnTo>
                  <a:pt x="509" y="477"/>
                </a:lnTo>
                <a:lnTo>
                  <a:pt x="509" y="477"/>
                </a:lnTo>
                <a:lnTo>
                  <a:pt x="515" y="477"/>
                </a:lnTo>
                <a:lnTo>
                  <a:pt x="522" y="480"/>
                </a:lnTo>
                <a:lnTo>
                  <a:pt x="527" y="483"/>
                </a:lnTo>
                <a:lnTo>
                  <a:pt x="531" y="486"/>
                </a:lnTo>
                <a:lnTo>
                  <a:pt x="535" y="491"/>
                </a:lnTo>
                <a:lnTo>
                  <a:pt x="539" y="497"/>
                </a:lnTo>
                <a:lnTo>
                  <a:pt x="540" y="502"/>
                </a:lnTo>
                <a:lnTo>
                  <a:pt x="541" y="509"/>
                </a:lnTo>
                <a:lnTo>
                  <a:pt x="541" y="509"/>
                </a:lnTo>
                <a:lnTo>
                  <a:pt x="540" y="515"/>
                </a:lnTo>
                <a:lnTo>
                  <a:pt x="539" y="521"/>
                </a:lnTo>
                <a:lnTo>
                  <a:pt x="535" y="527"/>
                </a:lnTo>
                <a:lnTo>
                  <a:pt x="531" y="531"/>
                </a:lnTo>
                <a:lnTo>
                  <a:pt x="527" y="535"/>
                </a:lnTo>
                <a:lnTo>
                  <a:pt x="522" y="539"/>
                </a:lnTo>
                <a:lnTo>
                  <a:pt x="515" y="540"/>
                </a:lnTo>
                <a:lnTo>
                  <a:pt x="509" y="541"/>
                </a:lnTo>
                <a:lnTo>
                  <a:pt x="509" y="541"/>
                </a:lnTo>
                <a:lnTo>
                  <a:pt x="502" y="540"/>
                </a:lnTo>
                <a:lnTo>
                  <a:pt x="497" y="539"/>
                </a:lnTo>
                <a:lnTo>
                  <a:pt x="491" y="535"/>
                </a:lnTo>
                <a:lnTo>
                  <a:pt x="486" y="531"/>
                </a:lnTo>
                <a:lnTo>
                  <a:pt x="483" y="527"/>
                </a:lnTo>
                <a:lnTo>
                  <a:pt x="480" y="521"/>
                </a:lnTo>
                <a:lnTo>
                  <a:pt x="478" y="515"/>
                </a:lnTo>
                <a:lnTo>
                  <a:pt x="478" y="509"/>
                </a:lnTo>
                <a:lnTo>
                  <a:pt x="478" y="509"/>
                </a:lnTo>
                <a:close/>
                <a:moveTo>
                  <a:pt x="541" y="318"/>
                </a:moveTo>
                <a:lnTo>
                  <a:pt x="541" y="318"/>
                </a:lnTo>
                <a:lnTo>
                  <a:pt x="540" y="311"/>
                </a:lnTo>
                <a:lnTo>
                  <a:pt x="539" y="306"/>
                </a:lnTo>
                <a:lnTo>
                  <a:pt x="535" y="300"/>
                </a:lnTo>
                <a:lnTo>
                  <a:pt x="531" y="295"/>
                </a:lnTo>
                <a:lnTo>
                  <a:pt x="527" y="292"/>
                </a:lnTo>
                <a:lnTo>
                  <a:pt x="522" y="289"/>
                </a:lnTo>
                <a:lnTo>
                  <a:pt x="515" y="286"/>
                </a:lnTo>
                <a:lnTo>
                  <a:pt x="509" y="286"/>
                </a:lnTo>
                <a:lnTo>
                  <a:pt x="509" y="286"/>
                </a:lnTo>
                <a:lnTo>
                  <a:pt x="486" y="288"/>
                </a:lnTo>
                <a:lnTo>
                  <a:pt x="465" y="291"/>
                </a:lnTo>
                <a:lnTo>
                  <a:pt x="443" y="296"/>
                </a:lnTo>
                <a:lnTo>
                  <a:pt x="423" y="304"/>
                </a:lnTo>
                <a:lnTo>
                  <a:pt x="402" y="313"/>
                </a:lnTo>
                <a:lnTo>
                  <a:pt x="384" y="324"/>
                </a:lnTo>
                <a:lnTo>
                  <a:pt x="367" y="337"/>
                </a:lnTo>
                <a:lnTo>
                  <a:pt x="352" y="352"/>
                </a:lnTo>
                <a:lnTo>
                  <a:pt x="337" y="367"/>
                </a:lnTo>
                <a:lnTo>
                  <a:pt x="324" y="384"/>
                </a:lnTo>
                <a:lnTo>
                  <a:pt x="313" y="402"/>
                </a:lnTo>
                <a:lnTo>
                  <a:pt x="304" y="423"/>
                </a:lnTo>
                <a:lnTo>
                  <a:pt x="296" y="443"/>
                </a:lnTo>
                <a:lnTo>
                  <a:pt x="291" y="463"/>
                </a:lnTo>
                <a:lnTo>
                  <a:pt x="288" y="486"/>
                </a:lnTo>
                <a:lnTo>
                  <a:pt x="287" y="509"/>
                </a:lnTo>
                <a:lnTo>
                  <a:pt x="287" y="509"/>
                </a:lnTo>
                <a:lnTo>
                  <a:pt x="287" y="515"/>
                </a:lnTo>
                <a:lnTo>
                  <a:pt x="289" y="521"/>
                </a:lnTo>
                <a:lnTo>
                  <a:pt x="292" y="527"/>
                </a:lnTo>
                <a:lnTo>
                  <a:pt x="295" y="531"/>
                </a:lnTo>
                <a:lnTo>
                  <a:pt x="300" y="535"/>
                </a:lnTo>
                <a:lnTo>
                  <a:pt x="306" y="539"/>
                </a:lnTo>
                <a:lnTo>
                  <a:pt x="311" y="540"/>
                </a:lnTo>
                <a:lnTo>
                  <a:pt x="318" y="541"/>
                </a:lnTo>
                <a:lnTo>
                  <a:pt x="318" y="541"/>
                </a:lnTo>
                <a:lnTo>
                  <a:pt x="324" y="540"/>
                </a:lnTo>
                <a:lnTo>
                  <a:pt x="331" y="539"/>
                </a:lnTo>
                <a:lnTo>
                  <a:pt x="336" y="535"/>
                </a:lnTo>
                <a:lnTo>
                  <a:pt x="340" y="531"/>
                </a:lnTo>
                <a:lnTo>
                  <a:pt x="344" y="527"/>
                </a:lnTo>
                <a:lnTo>
                  <a:pt x="348" y="521"/>
                </a:lnTo>
                <a:lnTo>
                  <a:pt x="349" y="515"/>
                </a:lnTo>
                <a:lnTo>
                  <a:pt x="350" y="509"/>
                </a:lnTo>
                <a:lnTo>
                  <a:pt x="350" y="509"/>
                </a:lnTo>
                <a:lnTo>
                  <a:pt x="351" y="492"/>
                </a:lnTo>
                <a:lnTo>
                  <a:pt x="353" y="476"/>
                </a:lnTo>
                <a:lnTo>
                  <a:pt x="357" y="461"/>
                </a:lnTo>
                <a:lnTo>
                  <a:pt x="363" y="447"/>
                </a:lnTo>
                <a:lnTo>
                  <a:pt x="369" y="433"/>
                </a:lnTo>
                <a:lnTo>
                  <a:pt x="377" y="420"/>
                </a:lnTo>
                <a:lnTo>
                  <a:pt x="386" y="408"/>
                </a:lnTo>
                <a:lnTo>
                  <a:pt x="397" y="396"/>
                </a:lnTo>
                <a:lnTo>
                  <a:pt x="408" y="386"/>
                </a:lnTo>
                <a:lnTo>
                  <a:pt x="420" y="377"/>
                </a:lnTo>
                <a:lnTo>
                  <a:pt x="434" y="369"/>
                </a:lnTo>
                <a:lnTo>
                  <a:pt x="447" y="363"/>
                </a:lnTo>
                <a:lnTo>
                  <a:pt x="461" y="357"/>
                </a:lnTo>
                <a:lnTo>
                  <a:pt x="476" y="353"/>
                </a:lnTo>
                <a:lnTo>
                  <a:pt x="493" y="351"/>
                </a:lnTo>
                <a:lnTo>
                  <a:pt x="509" y="350"/>
                </a:lnTo>
                <a:lnTo>
                  <a:pt x="509" y="350"/>
                </a:lnTo>
                <a:lnTo>
                  <a:pt x="515" y="349"/>
                </a:lnTo>
                <a:lnTo>
                  <a:pt x="522" y="348"/>
                </a:lnTo>
                <a:lnTo>
                  <a:pt x="527" y="344"/>
                </a:lnTo>
                <a:lnTo>
                  <a:pt x="531" y="340"/>
                </a:lnTo>
                <a:lnTo>
                  <a:pt x="535" y="336"/>
                </a:lnTo>
                <a:lnTo>
                  <a:pt x="539" y="330"/>
                </a:lnTo>
                <a:lnTo>
                  <a:pt x="540" y="324"/>
                </a:lnTo>
                <a:lnTo>
                  <a:pt x="541" y="318"/>
                </a:lnTo>
                <a:lnTo>
                  <a:pt x="541" y="318"/>
                </a:lnTo>
                <a:close/>
                <a:moveTo>
                  <a:pt x="700" y="477"/>
                </a:moveTo>
                <a:lnTo>
                  <a:pt x="700" y="477"/>
                </a:lnTo>
                <a:lnTo>
                  <a:pt x="693" y="477"/>
                </a:lnTo>
                <a:lnTo>
                  <a:pt x="688" y="480"/>
                </a:lnTo>
                <a:lnTo>
                  <a:pt x="682" y="483"/>
                </a:lnTo>
                <a:lnTo>
                  <a:pt x="677" y="486"/>
                </a:lnTo>
                <a:lnTo>
                  <a:pt x="674" y="491"/>
                </a:lnTo>
                <a:lnTo>
                  <a:pt x="671" y="497"/>
                </a:lnTo>
                <a:lnTo>
                  <a:pt x="669" y="502"/>
                </a:lnTo>
                <a:lnTo>
                  <a:pt x="667" y="509"/>
                </a:lnTo>
                <a:lnTo>
                  <a:pt x="667" y="509"/>
                </a:lnTo>
                <a:lnTo>
                  <a:pt x="667" y="525"/>
                </a:lnTo>
                <a:lnTo>
                  <a:pt x="664" y="541"/>
                </a:lnTo>
                <a:lnTo>
                  <a:pt x="661" y="556"/>
                </a:lnTo>
                <a:lnTo>
                  <a:pt x="656" y="571"/>
                </a:lnTo>
                <a:lnTo>
                  <a:pt x="649" y="585"/>
                </a:lnTo>
                <a:lnTo>
                  <a:pt x="641" y="598"/>
                </a:lnTo>
                <a:lnTo>
                  <a:pt x="632" y="609"/>
                </a:lnTo>
                <a:lnTo>
                  <a:pt x="621" y="621"/>
                </a:lnTo>
                <a:lnTo>
                  <a:pt x="609" y="632"/>
                </a:lnTo>
                <a:lnTo>
                  <a:pt x="598" y="641"/>
                </a:lnTo>
                <a:lnTo>
                  <a:pt x="585" y="649"/>
                </a:lnTo>
                <a:lnTo>
                  <a:pt x="571" y="656"/>
                </a:lnTo>
                <a:lnTo>
                  <a:pt x="556" y="661"/>
                </a:lnTo>
                <a:lnTo>
                  <a:pt x="541" y="664"/>
                </a:lnTo>
                <a:lnTo>
                  <a:pt x="525" y="667"/>
                </a:lnTo>
                <a:lnTo>
                  <a:pt x="509" y="667"/>
                </a:lnTo>
                <a:lnTo>
                  <a:pt x="509" y="667"/>
                </a:lnTo>
                <a:lnTo>
                  <a:pt x="502" y="668"/>
                </a:lnTo>
                <a:lnTo>
                  <a:pt x="497" y="671"/>
                </a:lnTo>
                <a:lnTo>
                  <a:pt x="491" y="674"/>
                </a:lnTo>
                <a:lnTo>
                  <a:pt x="486" y="677"/>
                </a:lnTo>
                <a:lnTo>
                  <a:pt x="483" y="682"/>
                </a:lnTo>
                <a:lnTo>
                  <a:pt x="480" y="688"/>
                </a:lnTo>
                <a:lnTo>
                  <a:pt x="478" y="693"/>
                </a:lnTo>
                <a:lnTo>
                  <a:pt x="478" y="700"/>
                </a:lnTo>
                <a:lnTo>
                  <a:pt x="478" y="700"/>
                </a:lnTo>
                <a:lnTo>
                  <a:pt x="478" y="706"/>
                </a:lnTo>
                <a:lnTo>
                  <a:pt x="480" y="712"/>
                </a:lnTo>
                <a:lnTo>
                  <a:pt x="483" y="718"/>
                </a:lnTo>
                <a:lnTo>
                  <a:pt x="486" y="722"/>
                </a:lnTo>
                <a:lnTo>
                  <a:pt x="491" y="726"/>
                </a:lnTo>
                <a:lnTo>
                  <a:pt x="497" y="729"/>
                </a:lnTo>
                <a:lnTo>
                  <a:pt x="502" y="731"/>
                </a:lnTo>
                <a:lnTo>
                  <a:pt x="509" y="732"/>
                </a:lnTo>
                <a:lnTo>
                  <a:pt x="509" y="732"/>
                </a:lnTo>
                <a:lnTo>
                  <a:pt x="531" y="731"/>
                </a:lnTo>
                <a:lnTo>
                  <a:pt x="554" y="727"/>
                </a:lnTo>
                <a:lnTo>
                  <a:pt x="575" y="721"/>
                </a:lnTo>
                <a:lnTo>
                  <a:pt x="596" y="713"/>
                </a:lnTo>
                <a:lnTo>
                  <a:pt x="615" y="705"/>
                </a:lnTo>
                <a:lnTo>
                  <a:pt x="633" y="693"/>
                </a:lnTo>
                <a:lnTo>
                  <a:pt x="650" y="680"/>
                </a:lnTo>
                <a:lnTo>
                  <a:pt x="666" y="666"/>
                </a:lnTo>
                <a:lnTo>
                  <a:pt x="680" y="650"/>
                </a:lnTo>
                <a:lnTo>
                  <a:pt x="693" y="633"/>
                </a:lnTo>
                <a:lnTo>
                  <a:pt x="705" y="615"/>
                </a:lnTo>
                <a:lnTo>
                  <a:pt x="714" y="595"/>
                </a:lnTo>
                <a:lnTo>
                  <a:pt x="721" y="575"/>
                </a:lnTo>
                <a:lnTo>
                  <a:pt x="728" y="554"/>
                </a:lnTo>
                <a:lnTo>
                  <a:pt x="731" y="531"/>
                </a:lnTo>
                <a:lnTo>
                  <a:pt x="732" y="509"/>
                </a:lnTo>
                <a:lnTo>
                  <a:pt x="732" y="509"/>
                </a:lnTo>
                <a:lnTo>
                  <a:pt x="731" y="502"/>
                </a:lnTo>
                <a:lnTo>
                  <a:pt x="729" y="497"/>
                </a:lnTo>
                <a:lnTo>
                  <a:pt x="726" y="491"/>
                </a:lnTo>
                <a:lnTo>
                  <a:pt x="722" y="486"/>
                </a:lnTo>
                <a:lnTo>
                  <a:pt x="718" y="483"/>
                </a:lnTo>
                <a:lnTo>
                  <a:pt x="712" y="480"/>
                </a:lnTo>
                <a:lnTo>
                  <a:pt x="706" y="477"/>
                </a:lnTo>
                <a:lnTo>
                  <a:pt x="700" y="477"/>
                </a:lnTo>
                <a:lnTo>
                  <a:pt x="700" y="4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2" name="椭圆 3"/>
          <p:cNvSpPr/>
          <p:nvPr/>
        </p:nvSpPr>
        <p:spPr>
          <a:xfrm>
            <a:off x="6280745" y="2814333"/>
            <a:ext cx="828000" cy="828000"/>
          </a:xfrm>
          <a:prstGeom prst="ellipse">
            <a:avLst/>
          </a:prstGeom>
          <a:solidFill>
            <a:srgbClr val="1D425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Freeform: Shape 49"/>
          <p:cNvSpPr>
            <a:spLocks/>
          </p:cNvSpPr>
          <p:nvPr/>
        </p:nvSpPr>
        <p:spPr bwMode="auto">
          <a:xfrm>
            <a:off x="6513854" y="3045207"/>
            <a:ext cx="361782" cy="320845"/>
          </a:xfrm>
          <a:custGeom>
            <a:avLst/>
            <a:gdLst>
              <a:gd name="T0" fmla="*/ 613 w 3673"/>
              <a:gd name="T1" fmla="*/ 2138 h 3666"/>
              <a:gd name="T2" fmla="*/ 774 w 3673"/>
              <a:gd name="T3" fmla="*/ 1760 h 3666"/>
              <a:gd name="T4" fmla="*/ 1033 w 3673"/>
              <a:gd name="T5" fmla="*/ 1840 h 3666"/>
              <a:gd name="T6" fmla="*/ 1292 w 3673"/>
              <a:gd name="T7" fmla="*/ 1760 h 3666"/>
              <a:gd name="T8" fmla="*/ 1464 w 3673"/>
              <a:gd name="T9" fmla="*/ 1649 h 3666"/>
              <a:gd name="T10" fmla="*/ 1673 w 3673"/>
              <a:gd name="T11" fmla="*/ 1810 h 3666"/>
              <a:gd name="T12" fmla="*/ 1948 w 3673"/>
              <a:gd name="T13" fmla="*/ 1827 h 3666"/>
              <a:gd name="T14" fmla="*/ 2176 w 3673"/>
              <a:gd name="T15" fmla="*/ 1690 h 3666"/>
              <a:gd name="T16" fmla="*/ 2339 w 3673"/>
              <a:gd name="T17" fmla="*/ 1728 h 3666"/>
              <a:gd name="T18" fmla="*/ 2583 w 3673"/>
              <a:gd name="T19" fmla="*/ 1837 h 3666"/>
              <a:gd name="T20" fmla="*/ 2853 w 3673"/>
              <a:gd name="T21" fmla="*/ 1789 h 3666"/>
              <a:gd name="T22" fmla="*/ 3042 w 3673"/>
              <a:gd name="T23" fmla="*/ 1604 h 3666"/>
              <a:gd name="T24" fmla="*/ 3231 w 3673"/>
              <a:gd name="T25" fmla="*/ 1789 h 3666"/>
              <a:gd name="T26" fmla="*/ 3483 w 3673"/>
              <a:gd name="T27" fmla="*/ 1838 h 3666"/>
              <a:gd name="T28" fmla="*/ 2142 w 3673"/>
              <a:gd name="T29" fmla="*/ 2138 h 3666"/>
              <a:gd name="T30" fmla="*/ 229 w 3673"/>
              <a:gd name="T31" fmla="*/ 1840 h 3666"/>
              <a:gd name="T32" fmla="*/ 488 w 3673"/>
              <a:gd name="T33" fmla="*/ 1760 h 3666"/>
              <a:gd name="T34" fmla="*/ 154 w 3673"/>
              <a:gd name="T35" fmla="*/ 458 h 3666"/>
              <a:gd name="T36" fmla="*/ 3382 w 3673"/>
              <a:gd name="T37" fmla="*/ 504 h 3666"/>
              <a:gd name="T38" fmla="*/ 3433 w 3673"/>
              <a:gd name="T39" fmla="*/ 667 h 3666"/>
              <a:gd name="T40" fmla="*/ 3505 w 3673"/>
              <a:gd name="T41" fmla="*/ 895 h 3666"/>
              <a:gd name="T42" fmla="*/ 3580 w 3673"/>
              <a:gd name="T43" fmla="*/ 1136 h 3666"/>
              <a:gd name="T44" fmla="*/ 3641 w 3673"/>
              <a:gd name="T45" fmla="*/ 1337 h 3666"/>
              <a:gd name="T46" fmla="*/ 3673 w 3673"/>
              <a:gd name="T47" fmla="*/ 1446 h 3666"/>
              <a:gd name="T48" fmla="*/ 3629 w 3673"/>
              <a:gd name="T49" fmla="*/ 1587 h 3666"/>
              <a:gd name="T50" fmla="*/ 3481 w 3673"/>
              <a:gd name="T51" fmla="*/ 1677 h 3666"/>
              <a:gd name="T52" fmla="*/ 3308 w 3673"/>
              <a:gd name="T53" fmla="*/ 1636 h 3666"/>
              <a:gd name="T54" fmla="*/ 3217 w 3673"/>
              <a:gd name="T55" fmla="*/ 1488 h 3666"/>
              <a:gd name="T56" fmla="*/ 2867 w 3673"/>
              <a:gd name="T57" fmla="*/ 1488 h 3666"/>
              <a:gd name="T58" fmla="*/ 2775 w 3673"/>
              <a:gd name="T59" fmla="*/ 1636 h 3666"/>
              <a:gd name="T60" fmla="*/ 2604 w 3673"/>
              <a:gd name="T61" fmla="*/ 1677 h 3666"/>
              <a:gd name="T62" fmla="*/ 2455 w 3673"/>
              <a:gd name="T63" fmla="*/ 1587 h 3666"/>
              <a:gd name="T64" fmla="*/ 2410 w 3673"/>
              <a:gd name="T65" fmla="*/ 763 h 3666"/>
              <a:gd name="T66" fmla="*/ 2041 w 3673"/>
              <a:gd name="T67" fmla="*/ 1556 h 3666"/>
              <a:gd name="T68" fmla="*/ 1909 w 3673"/>
              <a:gd name="T69" fmla="*/ 1668 h 3666"/>
              <a:gd name="T70" fmla="*/ 1731 w 3673"/>
              <a:gd name="T71" fmla="*/ 1654 h 3666"/>
              <a:gd name="T72" fmla="*/ 1619 w 3673"/>
              <a:gd name="T73" fmla="*/ 1523 h 3666"/>
              <a:gd name="T74" fmla="*/ 1263 w 3673"/>
              <a:gd name="T75" fmla="*/ 1451 h 3666"/>
              <a:gd name="T76" fmla="*/ 1196 w 3673"/>
              <a:gd name="T77" fmla="*/ 1613 h 3666"/>
              <a:gd name="T78" fmla="*/ 1033 w 3673"/>
              <a:gd name="T79" fmla="*/ 1680 h 3666"/>
              <a:gd name="T80" fmla="*/ 870 w 3673"/>
              <a:gd name="T81" fmla="*/ 1613 h 3666"/>
              <a:gd name="T82" fmla="*/ 804 w 3673"/>
              <a:gd name="T83" fmla="*/ 1451 h 3666"/>
              <a:gd name="T84" fmla="*/ 448 w 3673"/>
              <a:gd name="T85" fmla="*/ 1523 h 3666"/>
              <a:gd name="T86" fmla="*/ 336 w 3673"/>
              <a:gd name="T87" fmla="*/ 1654 h 3666"/>
              <a:gd name="T88" fmla="*/ 157 w 3673"/>
              <a:gd name="T89" fmla="*/ 1668 h 3666"/>
              <a:gd name="T90" fmla="*/ 26 w 3673"/>
              <a:gd name="T91" fmla="*/ 1556 h 3666"/>
              <a:gd name="T92" fmla="*/ 2 w 3673"/>
              <a:gd name="T93" fmla="*/ 1431 h 3666"/>
              <a:gd name="T94" fmla="*/ 24 w 3673"/>
              <a:gd name="T95" fmla="*/ 1284 h 3666"/>
              <a:gd name="T96" fmla="*/ 60 w 3673"/>
              <a:gd name="T97" fmla="*/ 1048 h 3666"/>
              <a:gd name="T98" fmla="*/ 100 w 3673"/>
              <a:gd name="T99" fmla="*/ 790 h 3666"/>
              <a:gd name="T100" fmla="*/ 136 w 3673"/>
              <a:gd name="T101" fmla="*/ 572 h 3666"/>
              <a:gd name="T102" fmla="*/ 152 w 3673"/>
              <a:gd name="T103" fmla="*/ 461 h 3666"/>
              <a:gd name="T104" fmla="*/ 154 w 3673"/>
              <a:gd name="T105" fmla="*/ 305 h 3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73" h="3666">
                <a:moveTo>
                  <a:pt x="613" y="2138"/>
                </a:moveTo>
                <a:lnTo>
                  <a:pt x="613" y="3055"/>
                </a:lnTo>
                <a:lnTo>
                  <a:pt x="1683" y="3055"/>
                </a:lnTo>
                <a:lnTo>
                  <a:pt x="1683" y="2138"/>
                </a:lnTo>
                <a:lnTo>
                  <a:pt x="613" y="2138"/>
                </a:lnTo>
                <a:close/>
                <a:moveTo>
                  <a:pt x="632" y="1604"/>
                </a:moveTo>
                <a:lnTo>
                  <a:pt x="660" y="1649"/>
                </a:lnTo>
                <a:lnTo>
                  <a:pt x="694" y="1690"/>
                </a:lnTo>
                <a:lnTo>
                  <a:pt x="732" y="1728"/>
                </a:lnTo>
                <a:lnTo>
                  <a:pt x="774" y="1760"/>
                </a:lnTo>
                <a:lnTo>
                  <a:pt x="821" y="1789"/>
                </a:lnTo>
                <a:lnTo>
                  <a:pt x="869" y="1810"/>
                </a:lnTo>
                <a:lnTo>
                  <a:pt x="921" y="1827"/>
                </a:lnTo>
                <a:lnTo>
                  <a:pt x="977" y="1837"/>
                </a:lnTo>
                <a:lnTo>
                  <a:pt x="1033" y="1840"/>
                </a:lnTo>
                <a:lnTo>
                  <a:pt x="1090" y="1837"/>
                </a:lnTo>
                <a:lnTo>
                  <a:pt x="1144" y="1827"/>
                </a:lnTo>
                <a:lnTo>
                  <a:pt x="1197" y="1810"/>
                </a:lnTo>
                <a:lnTo>
                  <a:pt x="1246" y="1789"/>
                </a:lnTo>
                <a:lnTo>
                  <a:pt x="1292" y="1760"/>
                </a:lnTo>
                <a:lnTo>
                  <a:pt x="1334" y="1728"/>
                </a:lnTo>
                <a:lnTo>
                  <a:pt x="1372" y="1690"/>
                </a:lnTo>
                <a:lnTo>
                  <a:pt x="1406" y="1649"/>
                </a:lnTo>
                <a:lnTo>
                  <a:pt x="1435" y="1604"/>
                </a:lnTo>
                <a:lnTo>
                  <a:pt x="1464" y="1649"/>
                </a:lnTo>
                <a:lnTo>
                  <a:pt x="1498" y="1690"/>
                </a:lnTo>
                <a:lnTo>
                  <a:pt x="1535" y="1728"/>
                </a:lnTo>
                <a:lnTo>
                  <a:pt x="1578" y="1760"/>
                </a:lnTo>
                <a:lnTo>
                  <a:pt x="1624" y="1789"/>
                </a:lnTo>
                <a:lnTo>
                  <a:pt x="1673" y="1810"/>
                </a:lnTo>
                <a:lnTo>
                  <a:pt x="1725" y="1827"/>
                </a:lnTo>
                <a:lnTo>
                  <a:pt x="1780" y="1837"/>
                </a:lnTo>
                <a:lnTo>
                  <a:pt x="1837" y="1840"/>
                </a:lnTo>
                <a:lnTo>
                  <a:pt x="1894" y="1837"/>
                </a:lnTo>
                <a:lnTo>
                  <a:pt x="1948" y="1827"/>
                </a:lnTo>
                <a:lnTo>
                  <a:pt x="2000" y="1810"/>
                </a:lnTo>
                <a:lnTo>
                  <a:pt x="2050" y="1789"/>
                </a:lnTo>
                <a:lnTo>
                  <a:pt x="2096" y="1760"/>
                </a:lnTo>
                <a:lnTo>
                  <a:pt x="2138" y="1728"/>
                </a:lnTo>
                <a:lnTo>
                  <a:pt x="2176" y="1690"/>
                </a:lnTo>
                <a:lnTo>
                  <a:pt x="2210" y="1649"/>
                </a:lnTo>
                <a:lnTo>
                  <a:pt x="2238" y="1604"/>
                </a:lnTo>
                <a:lnTo>
                  <a:pt x="2268" y="1649"/>
                </a:lnTo>
                <a:lnTo>
                  <a:pt x="2301" y="1690"/>
                </a:lnTo>
                <a:lnTo>
                  <a:pt x="2339" y="1728"/>
                </a:lnTo>
                <a:lnTo>
                  <a:pt x="2382" y="1760"/>
                </a:lnTo>
                <a:lnTo>
                  <a:pt x="2427" y="1789"/>
                </a:lnTo>
                <a:lnTo>
                  <a:pt x="2477" y="1810"/>
                </a:lnTo>
                <a:lnTo>
                  <a:pt x="2529" y="1827"/>
                </a:lnTo>
                <a:lnTo>
                  <a:pt x="2583" y="1837"/>
                </a:lnTo>
                <a:lnTo>
                  <a:pt x="2640" y="1840"/>
                </a:lnTo>
                <a:lnTo>
                  <a:pt x="2697" y="1837"/>
                </a:lnTo>
                <a:lnTo>
                  <a:pt x="2752" y="1827"/>
                </a:lnTo>
                <a:lnTo>
                  <a:pt x="2804" y="1810"/>
                </a:lnTo>
                <a:lnTo>
                  <a:pt x="2853" y="1789"/>
                </a:lnTo>
                <a:lnTo>
                  <a:pt x="2899" y="1760"/>
                </a:lnTo>
                <a:lnTo>
                  <a:pt x="2942" y="1728"/>
                </a:lnTo>
                <a:lnTo>
                  <a:pt x="2980" y="1690"/>
                </a:lnTo>
                <a:lnTo>
                  <a:pt x="3013" y="1649"/>
                </a:lnTo>
                <a:lnTo>
                  <a:pt x="3042" y="1604"/>
                </a:lnTo>
                <a:lnTo>
                  <a:pt x="3070" y="1649"/>
                </a:lnTo>
                <a:lnTo>
                  <a:pt x="3104" y="1690"/>
                </a:lnTo>
                <a:lnTo>
                  <a:pt x="3143" y="1728"/>
                </a:lnTo>
                <a:lnTo>
                  <a:pt x="3185" y="1760"/>
                </a:lnTo>
                <a:lnTo>
                  <a:pt x="3231" y="1789"/>
                </a:lnTo>
                <a:lnTo>
                  <a:pt x="3281" y="1810"/>
                </a:lnTo>
                <a:lnTo>
                  <a:pt x="3333" y="1827"/>
                </a:lnTo>
                <a:lnTo>
                  <a:pt x="3387" y="1837"/>
                </a:lnTo>
                <a:lnTo>
                  <a:pt x="3444" y="1840"/>
                </a:lnTo>
                <a:lnTo>
                  <a:pt x="3483" y="1838"/>
                </a:lnTo>
                <a:lnTo>
                  <a:pt x="3520" y="1833"/>
                </a:lnTo>
                <a:lnTo>
                  <a:pt x="3520" y="3666"/>
                </a:lnTo>
                <a:lnTo>
                  <a:pt x="3061" y="3666"/>
                </a:lnTo>
                <a:lnTo>
                  <a:pt x="3061" y="2138"/>
                </a:lnTo>
                <a:lnTo>
                  <a:pt x="2142" y="2138"/>
                </a:lnTo>
                <a:lnTo>
                  <a:pt x="2142" y="3666"/>
                </a:lnTo>
                <a:lnTo>
                  <a:pt x="154" y="3666"/>
                </a:lnTo>
                <a:lnTo>
                  <a:pt x="154" y="1833"/>
                </a:lnTo>
                <a:lnTo>
                  <a:pt x="191" y="1838"/>
                </a:lnTo>
                <a:lnTo>
                  <a:pt x="229" y="1840"/>
                </a:lnTo>
                <a:lnTo>
                  <a:pt x="286" y="1837"/>
                </a:lnTo>
                <a:lnTo>
                  <a:pt x="341" y="1827"/>
                </a:lnTo>
                <a:lnTo>
                  <a:pt x="393" y="1810"/>
                </a:lnTo>
                <a:lnTo>
                  <a:pt x="442" y="1789"/>
                </a:lnTo>
                <a:lnTo>
                  <a:pt x="488" y="1760"/>
                </a:lnTo>
                <a:lnTo>
                  <a:pt x="531" y="1728"/>
                </a:lnTo>
                <a:lnTo>
                  <a:pt x="569" y="1690"/>
                </a:lnTo>
                <a:lnTo>
                  <a:pt x="602" y="1649"/>
                </a:lnTo>
                <a:lnTo>
                  <a:pt x="632" y="1604"/>
                </a:lnTo>
                <a:close/>
                <a:moveTo>
                  <a:pt x="154" y="458"/>
                </a:moveTo>
                <a:lnTo>
                  <a:pt x="3368" y="458"/>
                </a:lnTo>
                <a:lnTo>
                  <a:pt x="3368" y="460"/>
                </a:lnTo>
                <a:lnTo>
                  <a:pt x="3371" y="471"/>
                </a:lnTo>
                <a:lnTo>
                  <a:pt x="3376" y="485"/>
                </a:lnTo>
                <a:lnTo>
                  <a:pt x="3382" y="504"/>
                </a:lnTo>
                <a:lnTo>
                  <a:pt x="3390" y="529"/>
                </a:lnTo>
                <a:lnTo>
                  <a:pt x="3399" y="559"/>
                </a:lnTo>
                <a:lnTo>
                  <a:pt x="3410" y="591"/>
                </a:lnTo>
                <a:lnTo>
                  <a:pt x="3421" y="627"/>
                </a:lnTo>
                <a:lnTo>
                  <a:pt x="3433" y="667"/>
                </a:lnTo>
                <a:lnTo>
                  <a:pt x="3447" y="710"/>
                </a:lnTo>
                <a:lnTo>
                  <a:pt x="3460" y="754"/>
                </a:lnTo>
                <a:lnTo>
                  <a:pt x="3475" y="800"/>
                </a:lnTo>
                <a:lnTo>
                  <a:pt x="3490" y="847"/>
                </a:lnTo>
                <a:lnTo>
                  <a:pt x="3505" y="895"/>
                </a:lnTo>
                <a:lnTo>
                  <a:pt x="3520" y="944"/>
                </a:lnTo>
                <a:lnTo>
                  <a:pt x="3536" y="993"/>
                </a:lnTo>
                <a:lnTo>
                  <a:pt x="3551" y="1042"/>
                </a:lnTo>
                <a:lnTo>
                  <a:pt x="3566" y="1090"/>
                </a:lnTo>
                <a:lnTo>
                  <a:pt x="3580" y="1136"/>
                </a:lnTo>
                <a:lnTo>
                  <a:pt x="3594" y="1181"/>
                </a:lnTo>
                <a:lnTo>
                  <a:pt x="3607" y="1224"/>
                </a:lnTo>
                <a:lnTo>
                  <a:pt x="3620" y="1265"/>
                </a:lnTo>
                <a:lnTo>
                  <a:pt x="3631" y="1303"/>
                </a:lnTo>
                <a:lnTo>
                  <a:pt x="3641" y="1337"/>
                </a:lnTo>
                <a:lnTo>
                  <a:pt x="3650" y="1368"/>
                </a:lnTo>
                <a:lnTo>
                  <a:pt x="3658" y="1395"/>
                </a:lnTo>
                <a:lnTo>
                  <a:pt x="3665" y="1416"/>
                </a:lnTo>
                <a:lnTo>
                  <a:pt x="3670" y="1433"/>
                </a:lnTo>
                <a:lnTo>
                  <a:pt x="3673" y="1446"/>
                </a:lnTo>
                <a:lnTo>
                  <a:pt x="3673" y="1451"/>
                </a:lnTo>
                <a:lnTo>
                  <a:pt x="3671" y="1488"/>
                </a:lnTo>
                <a:lnTo>
                  <a:pt x="3662" y="1523"/>
                </a:lnTo>
                <a:lnTo>
                  <a:pt x="3648" y="1556"/>
                </a:lnTo>
                <a:lnTo>
                  <a:pt x="3629" y="1587"/>
                </a:lnTo>
                <a:lnTo>
                  <a:pt x="3606" y="1613"/>
                </a:lnTo>
                <a:lnTo>
                  <a:pt x="3579" y="1636"/>
                </a:lnTo>
                <a:lnTo>
                  <a:pt x="3550" y="1654"/>
                </a:lnTo>
                <a:lnTo>
                  <a:pt x="3516" y="1668"/>
                </a:lnTo>
                <a:lnTo>
                  <a:pt x="3481" y="1677"/>
                </a:lnTo>
                <a:lnTo>
                  <a:pt x="3444" y="1680"/>
                </a:lnTo>
                <a:lnTo>
                  <a:pt x="3406" y="1677"/>
                </a:lnTo>
                <a:lnTo>
                  <a:pt x="3371" y="1668"/>
                </a:lnTo>
                <a:lnTo>
                  <a:pt x="3338" y="1654"/>
                </a:lnTo>
                <a:lnTo>
                  <a:pt x="3308" y="1636"/>
                </a:lnTo>
                <a:lnTo>
                  <a:pt x="3282" y="1613"/>
                </a:lnTo>
                <a:lnTo>
                  <a:pt x="3258" y="1587"/>
                </a:lnTo>
                <a:lnTo>
                  <a:pt x="3240" y="1556"/>
                </a:lnTo>
                <a:lnTo>
                  <a:pt x="3226" y="1523"/>
                </a:lnTo>
                <a:lnTo>
                  <a:pt x="3217" y="1488"/>
                </a:lnTo>
                <a:lnTo>
                  <a:pt x="3214" y="1451"/>
                </a:lnTo>
                <a:lnTo>
                  <a:pt x="3214" y="763"/>
                </a:lnTo>
                <a:lnTo>
                  <a:pt x="2871" y="763"/>
                </a:lnTo>
                <a:lnTo>
                  <a:pt x="2870" y="1451"/>
                </a:lnTo>
                <a:lnTo>
                  <a:pt x="2867" y="1488"/>
                </a:lnTo>
                <a:lnTo>
                  <a:pt x="2858" y="1523"/>
                </a:lnTo>
                <a:lnTo>
                  <a:pt x="2844" y="1556"/>
                </a:lnTo>
                <a:lnTo>
                  <a:pt x="2825" y="1587"/>
                </a:lnTo>
                <a:lnTo>
                  <a:pt x="2803" y="1613"/>
                </a:lnTo>
                <a:lnTo>
                  <a:pt x="2775" y="1636"/>
                </a:lnTo>
                <a:lnTo>
                  <a:pt x="2746" y="1654"/>
                </a:lnTo>
                <a:lnTo>
                  <a:pt x="2713" y="1668"/>
                </a:lnTo>
                <a:lnTo>
                  <a:pt x="2677" y="1677"/>
                </a:lnTo>
                <a:lnTo>
                  <a:pt x="2640" y="1680"/>
                </a:lnTo>
                <a:lnTo>
                  <a:pt x="2604" y="1677"/>
                </a:lnTo>
                <a:lnTo>
                  <a:pt x="2567" y="1668"/>
                </a:lnTo>
                <a:lnTo>
                  <a:pt x="2535" y="1654"/>
                </a:lnTo>
                <a:lnTo>
                  <a:pt x="2505" y="1636"/>
                </a:lnTo>
                <a:lnTo>
                  <a:pt x="2478" y="1613"/>
                </a:lnTo>
                <a:lnTo>
                  <a:pt x="2455" y="1587"/>
                </a:lnTo>
                <a:lnTo>
                  <a:pt x="2436" y="1556"/>
                </a:lnTo>
                <a:lnTo>
                  <a:pt x="2423" y="1523"/>
                </a:lnTo>
                <a:lnTo>
                  <a:pt x="2414" y="1488"/>
                </a:lnTo>
                <a:lnTo>
                  <a:pt x="2410" y="1451"/>
                </a:lnTo>
                <a:lnTo>
                  <a:pt x="2410" y="763"/>
                </a:lnTo>
                <a:lnTo>
                  <a:pt x="2067" y="763"/>
                </a:lnTo>
                <a:lnTo>
                  <a:pt x="2067" y="1451"/>
                </a:lnTo>
                <a:lnTo>
                  <a:pt x="2063" y="1488"/>
                </a:lnTo>
                <a:lnTo>
                  <a:pt x="2054" y="1523"/>
                </a:lnTo>
                <a:lnTo>
                  <a:pt x="2041" y="1556"/>
                </a:lnTo>
                <a:lnTo>
                  <a:pt x="2022" y="1587"/>
                </a:lnTo>
                <a:lnTo>
                  <a:pt x="1999" y="1613"/>
                </a:lnTo>
                <a:lnTo>
                  <a:pt x="1973" y="1636"/>
                </a:lnTo>
                <a:lnTo>
                  <a:pt x="1942" y="1654"/>
                </a:lnTo>
                <a:lnTo>
                  <a:pt x="1909" y="1668"/>
                </a:lnTo>
                <a:lnTo>
                  <a:pt x="1874" y="1677"/>
                </a:lnTo>
                <a:lnTo>
                  <a:pt x="1837" y="1680"/>
                </a:lnTo>
                <a:lnTo>
                  <a:pt x="1800" y="1677"/>
                </a:lnTo>
                <a:lnTo>
                  <a:pt x="1765" y="1668"/>
                </a:lnTo>
                <a:lnTo>
                  <a:pt x="1731" y="1654"/>
                </a:lnTo>
                <a:lnTo>
                  <a:pt x="1701" y="1636"/>
                </a:lnTo>
                <a:lnTo>
                  <a:pt x="1674" y="1613"/>
                </a:lnTo>
                <a:lnTo>
                  <a:pt x="1652" y="1587"/>
                </a:lnTo>
                <a:lnTo>
                  <a:pt x="1632" y="1556"/>
                </a:lnTo>
                <a:lnTo>
                  <a:pt x="1619" y="1523"/>
                </a:lnTo>
                <a:lnTo>
                  <a:pt x="1610" y="1488"/>
                </a:lnTo>
                <a:lnTo>
                  <a:pt x="1608" y="1451"/>
                </a:lnTo>
                <a:lnTo>
                  <a:pt x="1608" y="763"/>
                </a:lnTo>
                <a:lnTo>
                  <a:pt x="1263" y="763"/>
                </a:lnTo>
                <a:lnTo>
                  <a:pt x="1263" y="1451"/>
                </a:lnTo>
                <a:lnTo>
                  <a:pt x="1259" y="1488"/>
                </a:lnTo>
                <a:lnTo>
                  <a:pt x="1251" y="1523"/>
                </a:lnTo>
                <a:lnTo>
                  <a:pt x="1237" y="1556"/>
                </a:lnTo>
                <a:lnTo>
                  <a:pt x="1219" y="1587"/>
                </a:lnTo>
                <a:lnTo>
                  <a:pt x="1196" y="1613"/>
                </a:lnTo>
                <a:lnTo>
                  <a:pt x="1169" y="1636"/>
                </a:lnTo>
                <a:lnTo>
                  <a:pt x="1138" y="1654"/>
                </a:lnTo>
                <a:lnTo>
                  <a:pt x="1106" y="1668"/>
                </a:lnTo>
                <a:lnTo>
                  <a:pt x="1071" y="1677"/>
                </a:lnTo>
                <a:lnTo>
                  <a:pt x="1033" y="1680"/>
                </a:lnTo>
                <a:lnTo>
                  <a:pt x="996" y="1677"/>
                </a:lnTo>
                <a:lnTo>
                  <a:pt x="961" y="1668"/>
                </a:lnTo>
                <a:lnTo>
                  <a:pt x="928" y="1654"/>
                </a:lnTo>
                <a:lnTo>
                  <a:pt x="898" y="1636"/>
                </a:lnTo>
                <a:lnTo>
                  <a:pt x="870" y="1613"/>
                </a:lnTo>
                <a:lnTo>
                  <a:pt x="848" y="1587"/>
                </a:lnTo>
                <a:lnTo>
                  <a:pt x="830" y="1556"/>
                </a:lnTo>
                <a:lnTo>
                  <a:pt x="815" y="1523"/>
                </a:lnTo>
                <a:lnTo>
                  <a:pt x="807" y="1488"/>
                </a:lnTo>
                <a:lnTo>
                  <a:pt x="804" y="1451"/>
                </a:lnTo>
                <a:lnTo>
                  <a:pt x="804" y="763"/>
                </a:lnTo>
                <a:lnTo>
                  <a:pt x="459" y="763"/>
                </a:lnTo>
                <a:lnTo>
                  <a:pt x="459" y="1451"/>
                </a:lnTo>
                <a:lnTo>
                  <a:pt x="457" y="1488"/>
                </a:lnTo>
                <a:lnTo>
                  <a:pt x="448" y="1523"/>
                </a:lnTo>
                <a:lnTo>
                  <a:pt x="434" y="1556"/>
                </a:lnTo>
                <a:lnTo>
                  <a:pt x="415" y="1587"/>
                </a:lnTo>
                <a:lnTo>
                  <a:pt x="392" y="1613"/>
                </a:lnTo>
                <a:lnTo>
                  <a:pt x="365" y="1636"/>
                </a:lnTo>
                <a:lnTo>
                  <a:pt x="336" y="1654"/>
                </a:lnTo>
                <a:lnTo>
                  <a:pt x="302" y="1668"/>
                </a:lnTo>
                <a:lnTo>
                  <a:pt x="267" y="1677"/>
                </a:lnTo>
                <a:lnTo>
                  <a:pt x="229" y="1680"/>
                </a:lnTo>
                <a:lnTo>
                  <a:pt x="192" y="1677"/>
                </a:lnTo>
                <a:lnTo>
                  <a:pt x="157" y="1668"/>
                </a:lnTo>
                <a:lnTo>
                  <a:pt x="124" y="1654"/>
                </a:lnTo>
                <a:lnTo>
                  <a:pt x="94" y="1636"/>
                </a:lnTo>
                <a:lnTo>
                  <a:pt x="68" y="1613"/>
                </a:lnTo>
                <a:lnTo>
                  <a:pt x="44" y="1587"/>
                </a:lnTo>
                <a:lnTo>
                  <a:pt x="26" y="1556"/>
                </a:lnTo>
                <a:lnTo>
                  <a:pt x="11" y="1523"/>
                </a:lnTo>
                <a:lnTo>
                  <a:pt x="3" y="1488"/>
                </a:lnTo>
                <a:lnTo>
                  <a:pt x="0" y="1451"/>
                </a:lnTo>
                <a:lnTo>
                  <a:pt x="1" y="1444"/>
                </a:lnTo>
                <a:lnTo>
                  <a:pt x="2" y="1431"/>
                </a:lnTo>
                <a:lnTo>
                  <a:pt x="4" y="1412"/>
                </a:lnTo>
                <a:lnTo>
                  <a:pt x="9" y="1387"/>
                </a:lnTo>
                <a:lnTo>
                  <a:pt x="13" y="1357"/>
                </a:lnTo>
                <a:lnTo>
                  <a:pt x="18" y="1323"/>
                </a:lnTo>
                <a:lnTo>
                  <a:pt x="24" y="1284"/>
                </a:lnTo>
                <a:lnTo>
                  <a:pt x="30" y="1242"/>
                </a:lnTo>
                <a:lnTo>
                  <a:pt x="37" y="1197"/>
                </a:lnTo>
                <a:lnTo>
                  <a:pt x="45" y="1150"/>
                </a:lnTo>
                <a:lnTo>
                  <a:pt x="52" y="1100"/>
                </a:lnTo>
                <a:lnTo>
                  <a:pt x="60" y="1048"/>
                </a:lnTo>
                <a:lnTo>
                  <a:pt x="69" y="996"/>
                </a:lnTo>
                <a:lnTo>
                  <a:pt x="77" y="944"/>
                </a:lnTo>
                <a:lnTo>
                  <a:pt x="85" y="891"/>
                </a:lnTo>
                <a:lnTo>
                  <a:pt x="93" y="841"/>
                </a:lnTo>
                <a:lnTo>
                  <a:pt x="100" y="790"/>
                </a:lnTo>
                <a:lnTo>
                  <a:pt x="108" y="740"/>
                </a:lnTo>
                <a:lnTo>
                  <a:pt x="116" y="694"/>
                </a:lnTo>
                <a:lnTo>
                  <a:pt x="123" y="650"/>
                </a:lnTo>
                <a:lnTo>
                  <a:pt x="129" y="609"/>
                </a:lnTo>
                <a:lnTo>
                  <a:pt x="136" y="572"/>
                </a:lnTo>
                <a:lnTo>
                  <a:pt x="140" y="539"/>
                </a:lnTo>
                <a:lnTo>
                  <a:pt x="145" y="511"/>
                </a:lnTo>
                <a:lnTo>
                  <a:pt x="148" y="489"/>
                </a:lnTo>
                <a:lnTo>
                  <a:pt x="151" y="472"/>
                </a:lnTo>
                <a:lnTo>
                  <a:pt x="152" y="461"/>
                </a:lnTo>
                <a:lnTo>
                  <a:pt x="154" y="458"/>
                </a:lnTo>
                <a:close/>
                <a:moveTo>
                  <a:pt x="154" y="0"/>
                </a:moveTo>
                <a:lnTo>
                  <a:pt x="3368" y="0"/>
                </a:lnTo>
                <a:lnTo>
                  <a:pt x="3368" y="305"/>
                </a:lnTo>
                <a:lnTo>
                  <a:pt x="154" y="305"/>
                </a:lnTo>
                <a:lnTo>
                  <a:pt x="15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24" name="Rectangle 36"/>
          <p:cNvSpPr/>
          <p:nvPr/>
        </p:nvSpPr>
        <p:spPr bwMode="auto">
          <a:xfrm>
            <a:off x="7438558" y="4016020"/>
            <a:ext cx="22333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cs typeface="+mn-ea"/>
                <a:sym typeface="+mn-lt"/>
              </a:rPr>
              <a:t>140x80x75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椭圆 3"/>
          <p:cNvSpPr/>
          <p:nvPr/>
        </p:nvSpPr>
        <p:spPr>
          <a:xfrm>
            <a:off x="6280745" y="4984866"/>
            <a:ext cx="828000" cy="828000"/>
          </a:xfrm>
          <a:prstGeom prst="ellipse">
            <a:avLst/>
          </a:prstGeom>
          <a:solidFill>
            <a:srgbClr val="1D425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3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Freeform: Shape 40"/>
          <p:cNvSpPr>
            <a:spLocks/>
          </p:cNvSpPr>
          <p:nvPr/>
        </p:nvSpPr>
        <p:spPr bwMode="auto">
          <a:xfrm>
            <a:off x="6513854" y="5194403"/>
            <a:ext cx="357207" cy="356005"/>
          </a:xfrm>
          <a:custGeom>
            <a:avLst/>
            <a:gdLst>
              <a:gd name="T0" fmla="*/ 115 w 140"/>
              <a:gd name="T1" fmla="*/ 63 h 140"/>
              <a:gd name="T2" fmla="*/ 39 w 140"/>
              <a:gd name="T3" fmla="*/ 140 h 140"/>
              <a:gd name="T4" fmla="*/ 0 w 140"/>
              <a:gd name="T5" fmla="*/ 140 h 140"/>
              <a:gd name="T6" fmla="*/ 0 w 140"/>
              <a:gd name="T7" fmla="*/ 101 h 140"/>
              <a:gd name="T8" fmla="*/ 77 w 140"/>
              <a:gd name="T9" fmla="*/ 24 h 140"/>
              <a:gd name="T10" fmla="*/ 115 w 140"/>
              <a:gd name="T11" fmla="*/ 63 h 140"/>
              <a:gd name="T12" fmla="*/ 42 w 140"/>
              <a:gd name="T13" fmla="*/ 120 h 140"/>
              <a:gd name="T14" fmla="*/ 20 w 140"/>
              <a:gd name="T15" fmla="*/ 98 h 140"/>
              <a:gd name="T16" fmla="*/ 12 w 140"/>
              <a:gd name="T17" fmla="*/ 106 h 140"/>
              <a:gd name="T18" fmla="*/ 12 w 140"/>
              <a:gd name="T19" fmla="*/ 116 h 140"/>
              <a:gd name="T20" fmla="*/ 24 w 140"/>
              <a:gd name="T21" fmla="*/ 116 h 140"/>
              <a:gd name="T22" fmla="*/ 24 w 140"/>
              <a:gd name="T23" fmla="*/ 128 h 140"/>
              <a:gd name="T24" fmla="*/ 34 w 140"/>
              <a:gd name="T25" fmla="*/ 128 h 140"/>
              <a:gd name="T26" fmla="*/ 42 w 140"/>
              <a:gd name="T27" fmla="*/ 120 h 140"/>
              <a:gd name="T28" fmla="*/ 80 w 140"/>
              <a:gd name="T29" fmla="*/ 40 h 140"/>
              <a:gd name="T30" fmla="*/ 78 w 140"/>
              <a:gd name="T31" fmla="*/ 41 h 140"/>
              <a:gd name="T32" fmla="*/ 28 w 140"/>
              <a:gd name="T33" fmla="*/ 91 h 140"/>
              <a:gd name="T34" fmla="*/ 28 w 140"/>
              <a:gd name="T35" fmla="*/ 93 h 140"/>
              <a:gd name="T36" fmla="*/ 30 w 140"/>
              <a:gd name="T37" fmla="*/ 95 h 140"/>
              <a:gd name="T38" fmla="*/ 31 w 140"/>
              <a:gd name="T39" fmla="*/ 94 h 140"/>
              <a:gd name="T40" fmla="*/ 81 w 140"/>
              <a:gd name="T41" fmla="*/ 44 h 140"/>
              <a:gd name="T42" fmla="*/ 82 w 140"/>
              <a:gd name="T43" fmla="*/ 42 h 140"/>
              <a:gd name="T44" fmla="*/ 80 w 140"/>
              <a:gd name="T45" fmla="*/ 40 h 140"/>
              <a:gd name="T46" fmla="*/ 137 w 140"/>
              <a:gd name="T47" fmla="*/ 42 h 140"/>
              <a:gd name="T48" fmla="*/ 121 w 140"/>
              <a:gd name="T49" fmla="*/ 57 h 140"/>
              <a:gd name="T50" fmla="*/ 83 w 140"/>
              <a:gd name="T51" fmla="*/ 19 h 140"/>
              <a:gd name="T52" fmla="*/ 98 w 140"/>
              <a:gd name="T53" fmla="*/ 3 h 140"/>
              <a:gd name="T54" fmla="*/ 107 w 140"/>
              <a:gd name="T55" fmla="*/ 0 h 140"/>
              <a:gd name="T56" fmla="*/ 115 w 140"/>
              <a:gd name="T57" fmla="*/ 3 h 140"/>
              <a:gd name="T58" fmla="*/ 137 w 140"/>
              <a:gd name="T59" fmla="*/ 25 h 140"/>
              <a:gd name="T60" fmla="*/ 140 w 140"/>
              <a:gd name="T61" fmla="*/ 33 h 140"/>
              <a:gd name="T62" fmla="*/ 137 w 140"/>
              <a:gd name="T63" fmla="*/ 4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140">
                <a:moveTo>
                  <a:pt x="115" y="63"/>
                </a:moveTo>
                <a:cubicBezTo>
                  <a:pt x="39" y="140"/>
                  <a:pt x="39" y="140"/>
                  <a:pt x="39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01"/>
                  <a:pt x="0" y="101"/>
                  <a:pt x="0" y="101"/>
                </a:cubicBezTo>
                <a:cubicBezTo>
                  <a:pt x="77" y="24"/>
                  <a:pt x="77" y="24"/>
                  <a:pt x="77" y="24"/>
                </a:cubicBezTo>
                <a:lnTo>
                  <a:pt x="115" y="63"/>
                </a:lnTo>
                <a:close/>
                <a:moveTo>
                  <a:pt x="42" y="120"/>
                </a:moveTo>
                <a:cubicBezTo>
                  <a:pt x="20" y="98"/>
                  <a:pt x="20" y="98"/>
                  <a:pt x="20" y="98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34" y="128"/>
                  <a:pt x="34" y="128"/>
                  <a:pt x="34" y="128"/>
                </a:cubicBezTo>
                <a:lnTo>
                  <a:pt x="42" y="120"/>
                </a:lnTo>
                <a:close/>
                <a:moveTo>
                  <a:pt x="80" y="40"/>
                </a:moveTo>
                <a:cubicBezTo>
                  <a:pt x="79" y="40"/>
                  <a:pt x="79" y="40"/>
                  <a:pt x="78" y="41"/>
                </a:cubicBezTo>
                <a:cubicBezTo>
                  <a:pt x="28" y="91"/>
                  <a:pt x="28" y="91"/>
                  <a:pt x="28" y="91"/>
                </a:cubicBezTo>
                <a:cubicBezTo>
                  <a:pt x="28" y="91"/>
                  <a:pt x="28" y="92"/>
                  <a:pt x="28" y="93"/>
                </a:cubicBezTo>
                <a:cubicBezTo>
                  <a:pt x="28" y="94"/>
                  <a:pt x="29" y="95"/>
                  <a:pt x="30" y="95"/>
                </a:cubicBezTo>
                <a:cubicBezTo>
                  <a:pt x="30" y="95"/>
                  <a:pt x="31" y="94"/>
                  <a:pt x="31" y="94"/>
                </a:cubicBezTo>
                <a:cubicBezTo>
                  <a:pt x="81" y="44"/>
                  <a:pt x="81" y="44"/>
                  <a:pt x="81" y="44"/>
                </a:cubicBezTo>
                <a:cubicBezTo>
                  <a:pt x="82" y="43"/>
                  <a:pt x="82" y="43"/>
                  <a:pt x="82" y="42"/>
                </a:cubicBezTo>
                <a:cubicBezTo>
                  <a:pt x="82" y="41"/>
                  <a:pt x="81" y="40"/>
                  <a:pt x="80" y="40"/>
                </a:cubicBezTo>
                <a:close/>
                <a:moveTo>
                  <a:pt x="137" y="42"/>
                </a:moveTo>
                <a:cubicBezTo>
                  <a:pt x="121" y="57"/>
                  <a:pt x="121" y="57"/>
                  <a:pt x="121" y="57"/>
                </a:cubicBezTo>
                <a:cubicBezTo>
                  <a:pt x="83" y="19"/>
                  <a:pt x="83" y="19"/>
                  <a:pt x="83" y="19"/>
                </a:cubicBezTo>
                <a:cubicBezTo>
                  <a:pt x="98" y="3"/>
                  <a:pt x="98" y="3"/>
                  <a:pt x="98" y="3"/>
                </a:cubicBezTo>
                <a:cubicBezTo>
                  <a:pt x="100" y="1"/>
                  <a:pt x="103" y="0"/>
                  <a:pt x="107" y="0"/>
                </a:cubicBezTo>
                <a:cubicBezTo>
                  <a:pt x="110" y="0"/>
                  <a:pt x="113" y="1"/>
                  <a:pt x="115" y="3"/>
                </a:cubicBezTo>
                <a:cubicBezTo>
                  <a:pt x="137" y="25"/>
                  <a:pt x="137" y="25"/>
                  <a:pt x="137" y="25"/>
                </a:cubicBezTo>
                <a:cubicBezTo>
                  <a:pt x="139" y="27"/>
                  <a:pt x="140" y="30"/>
                  <a:pt x="140" y="33"/>
                </a:cubicBezTo>
                <a:cubicBezTo>
                  <a:pt x="140" y="37"/>
                  <a:pt x="139" y="40"/>
                  <a:pt x="137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35" name="Rectangle 36"/>
          <p:cNvSpPr/>
          <p:nvPr/>
        </p:nvSpPr>
        <p:spPr bwMode="auto">
          <a:xfrm>
            <a:off x="7438558" y="5106478"/>
            <a:ext cx="639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cs typeface="+mn-ea"/>
                <a:sym typeface="+mn-lt"/>
              </a:rPr>
              <a:t>20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椭圆 2"/>
          <p:cNvSpPr/>
          <p:nvPr/>
        </p:nvSpPr>
        <p:spPr>
          <a:xfrm>
            <a:off x="577003" y="315496"/>
            <a:ext cx="1253566" cy="1210226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3.2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"/>
          <p:cNvSpPr txBox="1"/>
          <p:nvPr/>
        </p:nvSpPr>
        <p:spPr>
          <a:xfrm>
            <a:off x="1964454" y="535888"/>
            <a:ext cx="8001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Quản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lý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sản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phẩm</a:t>
            </a:r>
            <a:endParaRPr lang="zh-CN" altLang="en-US" sz="44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38" name="Rectangle 36"/>
          <p:cNvSpPr/>
          <p:nvPr/>
        </p:nvSpPr>
        <p:spPr bwMode="auto">
          <a:xfrm>
            <a:off x="1497731" y="1750336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chemeClr val="accent6"/>
                </a:solidFill>
                <a:cs typeface="+mn-ea"/>
                <a:sym typeface="+mn-lt"/>
              </a:rPr>
              <a:t>Ví</a:t>
            </a:r>
            <a:r>
              <a:rPr lang="en-US" altLang="zh-CN" sz="3200" b="1" dirty="0" smtClean="0">
                <a:solidFill>
                  <a:schemeClr val="accent6"/>
                </a:solidFill>
                <a:cs typeface="+mn-ea"/>
                <a:sym typeface="+mn-lt"/>
              </a:rPr>
              <a:t> </a:t>
            </a:r>
            <a:r>
              <a:rPr lang="en-US" altLang="zh-CN" sz="3200" b="1" dirty="0" err="1" smtClean="0">
                <a:solidFill>
                  <a:schemeClr val="accent6"/>
                </a:solidFill>
                <a:cs typeface="+mn-ea"/>
                <a:sym typeface="+mn-lt"/>
              </a:rPr>
              <a:t>dụ</a:t>
            </a:r>
            <a:r>
              <a:rPr lang="en-US" altLang="zh-CN" sz="3200" b="1" dirty="0" smtClean="0">
                <a:solidFill>
                  <a:schemeClr val="accent6"/>
                </a:solidFill>
                <a:cs typeface="+mn-ea"/>
                <a:sym typeface="+mn-lt"/>
              </a:rPr>
              <a:t>:</a:t>
            </a:r>
            <a:endParaRPr lang="zh-CN" altLang="en-US" sz="32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397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/>
        </p:nvGrpSpPr>
        <p:grpSpPr>
          <a:xfrm>
            <a:off x="2169981" y="3933873"/>
            <a:ext cx="828000" cy="828000"/>
            <a:chOff x="1519941" y="1526621"/>
            <a:chExt cx="1664898" cy="1664898"/>
          </a:xfrm>
        </p:grpSpPr>
        <p:sp>
          <p:nvSpPr>
            <p:cNvPr id="6" name="椭圆 2"/>
            <p:cNvSpPr/>
            <p:nvPr/>
          </p:nvSpPr>
          <p:spPr>
            <a:xfrm>
              <a:off x="1519941" y="1526621"/>
              <a:ext cx="1664898" cy="1664898"/>
            </a:xfrm>
            <a:prstGeom prst="ellipse">
              <a:avLst/>
            </a:prstGeom>
            <a:solidFill>
              <a:srgbClr val="F5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7" name="Freeform 10"/>
            <p:cNvSpPr>
              <a:spLocks noEditPoints="1"/>
            </p:cNvSpPr>
            <p:nvPr/>
          </p:nvSpPr>
          <p:spPr bwMode="auto">
            <a:xfrm>
              <a:off x="1902333" y="1849483"/>
              <a:ext cx="900113" cy="1019175"/>
            </a:xfrm>
            <a:custGeom>
              <a:avLst/>
              <a:gdLst>
                <a:gd name="T0" fmla="*/ 41 w 706"/>
                <a:gd name="T1" fmla="*/ 680 h 800"/>
                <a:gd name="T2" fmla="*/ 39 w 706"/>
                <a:gd name="T3" fmla="*/ 273 h 800"/>
                <a:gd name="T4" fmla="*/ 243 w 706"/>
                <a:gd name="T5" fmla="*/ 109 h 800"/>
                <a:gd name="T6" fmla="*/ 237 w 706"/>
                <a:gd name="T7" fmla="*/ 90 h 800"/>
                <a:gd name="T8" fmla="*/ 545 w 706"/>
                <a:gd name="T9" fmla="*/ 40 h 800"/>
                <a:gd name="T10" fmla="*/ 600 w 706"/>
                <a:gd name="T11" fmla="*/ 95 h 800"/>
                <a:gd name="T12" fmla="*/ 640 w 706"/>
                <a:gd name="T13" fmla="*/ 231 h 800"/>
                <a:gd name="T14" fmla="*/ 611 w 706"/>
                <a:gd name="T15" fmla="*/ 28 h 800"/>
                <a:gd name="T16" fmla="*/ 600 w 706"/>
                <a:gd name="T17" fmla="*/ 17 h 800"/>
                <a:gd name="T18" fmla="*/ 586 w 706"/>
                <a:gd name="T19" fmla="*/ 10 h 800"/>
                <a:gd name="T20" fmla="*/ 570 w 706"/>
                <a:gd name="T21" fmla="*/ 3 h 800"/>
                <a:gd name="T22" fmla="*/ 554 w 706"/>
                <a:gd name="T23" fmla="*/ 0 h 800"/>
                <a:gd name="T24" fmla="*/ 127 w 706"/>
                <a:gd name="T25" fmla="*/ 0 h 800"/>
                <a:gd name="T26" fmla="*/ 122 w 706"/>
                <a:gd name="T27" fmla="*/ 1 h 800"/>
                <a:gd name="T28" fmla="*/ 115 w 706"/>
                <a:gd name="T29" fmla="*/ 4 h 800"/>
                <a:gd name="T30" fmla="*/ 109 w 706"/>
                <a:gd name="T31" fmla="*/ 14 h 800"/>
                <a:gd name="T32" fmla="*/ 0 w 706"/>
                <a:gd name="T33" fmla="*/ 288 h 800"/>
                <a:gd name="T34" fmla="*/ 28 w 706"/>
                <a:gd name="T35" fmla="*/ 732 h 800"/>
                <a:gd name="T36" fmla="*/ 199 w 706"/>
                <a:gd name="T37" fmla="*/ 760 h 800"/>
                <a:gd name="T38" fmla="*/ 94 w 706"/>
                <a:gd name="T39" fmla="*/ 720 h 800"/>
                <a:gd name="T40" fmla="*/ 47 w 706"/>
                <a:gd name="T41" fmla="*/ 693 h 800"/>
                <a:gd name="T42" fmla="*/ 480 w 706"/>
                <a:gd name="T43" fmla="*/ 320 h 800"/>
                <a:gd name="T44" fmla="*/ 146 w 706"/>
                <a:gd name="T45" fmla="*/ 360 h 800"/>
                <a:gd name="T46" fmla="*/ 400 w 706"/>
                <a:gd name="T47" fmla="*/ 413 h 800"/>
                <a:gd name="T48" fmla="*/ 146 w 706"/>
                <a:gd name="T49" fmla="*/ 453 h 800"/>
                <a:gd name="T50" fmla="*/ 400 w 706"/>
                <a:gd name="T51" fmla="*/ 413 h 800"/>
                <a:gd name="T52" fmla="*/ 306 w 706"/>
                <a:gd name="T53" fmla="*/ 547 h 800"/>
                <a:gd name="T54" fmla="*/ 146 w 706"/>
                <a:gd name="T55" fmla="*/ 507 h 800"/>
                <a:gd name="T56" fmla="*/ 146 w 706"/>
                <a:gd name="T57" fmla="*/ 227 h 800"/>
                <a:gd name="T58" fmla="*/ 533 w 706"/>
                <a:gd name="T59" fmla="*/ 267 h 800"/>
                <a:gd name="T60" fmla="*/ 146 w 706"/>
                <a:gd name="T61" fmla="*/ 227 h 800"/>
                <a:gd name="T62" fmla="*/ 339 w 706"/>
                <a:gd name="T63" fmla="*/ 591 h 800"/>
                <a:gd name="T64" fmla="*/ 603 w 706"/>
                <a:gd name="T65" fmla="*/ 337 h 800"/>
                <a:gd name="T66" fmla="*/ 638 w 706"/>
                <a:gd name="T67" fmla="*/ 337 h 800"/>
                <a:gd name="T68" fmla="*/ 693 w 706"/>
                <a:gd name="T69" fmla="*/ 385 h 800"/>
                <a:gd name="T70" fmla="*/ 693 w 706"/>
                <a:gd name="T71" fmla="*/ 450 h 800"/>
                <a:gd name="T72" fmla="*/ 339 w 706"/>
                <a:gd name="T73" fmla="*/ 591 h 800"/>
                <a:gd name="T74" fmla="*/ 270 w 706"/>
                <a:gd name="T75" fmla="*/ 658 h 800"/>
                <a:gd name="T76" fmla="*/ 226 w 706"/>
                <a:gd name="T77" fmla="*/ 800 h 800"/>
                <a:gd name="T78" fmla="*/ 414 w 706"/>
                <a:gd name="T79" fmla="*/ 723 h 800"/>
                <a:gd name="T80" fmla="*/ 594 w 706"/>
                <a:gd name="T81" fmla="*/ 703 h 800"/>
                <a:gd name="T82" fmla="*/ 460 w 706"/>
                <a:gd name="T83" fmla="*/ 719 h 800"/>
                <a:gd name="T84" fmla="*/ 553 w 706"/>
                <a:gd name="T85" fmla="*/ 760 h 800"/>
                <a:gd name="T86" fmla="*/ 653 w 706"/>
                <a:gd name="T87" fmla="*/ 663 h 800"/>
                <a:gd name="T88" fmla="*/ 611 w 706"/>
                <a:gd name="T89" fmla="*/ 587 h 800"/>
                <a:gd name="T90" fmla="*/ 594 w 706"/>
                <a:gd name="T91" fmla="*/ 703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6" h="800">
                  <a:moveTo>
                    <a:pt x="47" y="693"/>
                  </a:moveTo>
                  <a:cubicBezTo>
                    <a:pt x="44" y="689"/>
                    <a:pt x="43" y="684"/>
                    <a:pt x="41" y="680"/>
                  </a:cubicBezTo>
                  <a:cubicBezTo>
                    <a:pt x="40" y="675"/>
                    <a:pt x="39" y="670"/>
                    <a:pt x="39" y="665"/>
                  </a:cubicBezTo>
                  <a:cubicBezTo>
                    <a:pt x="39" y="273"/>
                    <a:pt x="39" y="273"/>
                    <a:pt x="39" y="273"/>
                  </a:cubicBezTo>
                  <a:cubicBezTo>
                    <a:pt x="238" y="119"/>
                    <a:pt x="238" y="119"/>
                    <a:pt x="238" y="119"/>
                  </a:cubicBezTo>
                  <a:cubicBezTo>
                    <a:pt x="241" y="115"/>
                    <a:pt x="243" y="112"/>
                    <a:pt x="243" y="109"/>
                  </a:cubicBezTo>
                  <a:cubicBezTo>
                    <a:pt x="244" y="105"/>
                    <a:pt x="244" y="102"/>
                    <a:pt x="242" y="98"/>
                  </a:cubicBezTo>
                  <a:cubicBezTo>
                    <a:pt x="241" y="95"/>
                    <a:pt x="239" y="92"/>
                    <a:pt x="237" y="9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545" y="40"/>
                    <a:pt x="545" y="40"/>
                    <a:pt x="545" y="40"/>
                  </a:cubicBezTo>
                  <a:cubicBezTo>
                    <a:pt x="560" y="40"/>
                    <a:pt x="573" y="45"/>
                    <a:pt x="584" y="56"/>
                  </a:cubicBezTo>
                  <a:cubicBezTo>
                    <a:pt x="595" y="67"/>
                    <a:pt x="600" y="80"/>
                    <a:pt x="600" y="95"/>
                  </a:cubicBezTo>
                  <a:cubicBezTo>
                    <a:pt x="600" y="270"/>
                    <a:pt x="600" y="270"/>
                    <a:pt x="600" y="270"/>
                  </a:cubicBezTo>
                  <a:cubicBezTo>
                    <a:pt x="640" y="231"/>
                    <a:pt x="640" y="231"/>
                    <a:pt x="640" y="231"/>
                  </a:cubicBezTo>
                  <a:cubicBezTo>
                    <a:pt x="640" y="95"/>
                    <a:pt x="640" y="95"/>
                    <a:pt x="640" y="95"/>
                  </a:cubicBezTo>
                  <a:cubicBezTo>
                    <a:pt x="640" y="69"/>
                    <a:pt x="630" y="47"/>
                    <a:pt x="611" y="28"/>
                  </a:cubicBezTo>
                  <a:cubicBezTo>
                    <a:pt x="609" y="26"/>
                    <a:pt x="607" y="24"/>
                    <a:pt x="606" y="22"/>
                  </a:cubicBezTo>
                  <a:cubicBezTo>
                    <a:pt x="604" y="21"/>
                    <a:pt x="602" y="19"/>
                    <a:pt x="600" y="17"/>
                  </a:cubicBezTo>
                  <a:cubicBezTo>
                    <a:pt x="592" y="13"/>
                    <a:pt x="592" y="13"/>
                    <a:pt x="592" y="13"/>
                  </a:cubicBezTo>
                  <a:cubicBezTo>
                    <a:pt x="590" y="11"/>
                    <a:pt x="588" y="10"/>
                    <a:pt x="586" y="10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6" y="5"/>
                    <a:pt x="573" y="4"/>
                    <a:pt x="570" y="3"/>
                  </a:cubicBezTo>
                  <a:cubicBezTo>
                    <a:pt x="567" y="2"/>
                    <a:pt x="565" y="2"/>
                    <a:pt x="562" y="1"/>
                  </a:cubicBezTo>
                  <a:cubicBezTo>
                    <a:pt x="559" y="1"/>
                    <a:pt x="557" y="1"/>
                    <a:pt x="554" y="0"/>
                  </a:cubicBezTo>
                  <a:cubicBezTo>
                    <a:pt x="551" y="0"/>
                    <a:pt x="548" y="0"/>
                    <a:pt x="54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0" y="2"/>
                    <a:pt x="118" y="2"/>
                    <a:pt x="118" y="2"/>
                  </a:cubicBezTo>
                  <a:cubicBezTo>
                    <a:pt x="117" y="3"/>
                    <a:pt x="116" y="3"/>
                    <a:pt x="115" y="4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2"/>
                    <a:pt x="109" y="13"/>
                    <a:pt x="109" y="14"/>
                  </a:cubicBezTo>
                  <a:cubicBezTo>
                    <a:pt x="2" y="280"/>
                    <a:pt x="2" y="280"/>
                    <a:pt x="2" y="280"/>
                  </a:cubicBezTo>
                  <a:cubicBezTo>
                    <a:pt x="0" y="283"/>
                    <a:pt x="0" y="285"/>
                    <a:pt x="0" y="288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0" y="691"/>
                    <a:pt x="9" y="713"/>
                    <a:pt x="28" y="732"/>
                  </a:cubicBezTo>
                  <a:cubicBezTo>
                    <a:pt x="46" y="751"/>
                    <a:pt x="68" y="760"/>
                    <a:pt x="94" y="760"/>
                  </a:cubicBezTo>
                  <a:cubicBezTo>
                    <a:pt x="199" y="760"/>
                    <a:pt x="199" y="760"/>
                    <a:pt x="199" y="760"/>
                  </a:cubicBezTo>
                  <a:cubicBezTo>
                    <a:pt x="214" y="720"/>
                    <a:pt x="214" y="720"/>
                    <a:pt x="214" y="720"/>
                  </a:cubicBezTo>
                  <a:cubicBezTo>
                    <a:pt x="94" y="720"/>
                    <a:pt x="94" y="720"/>
                    <a:pt x="94" y="720"/>
                  </a:cubicBezTo>
                  <a:cubicBezTo>
                    <a:pt x="79" y="720"/>
                    <a:pt x="66" y="715"/>
                    <a:pt x="56" y="704"/>
                  </a:cubicBezTo>
                  <a:cubicBezTo>
                    <a:pt x="52" y="700"/>
                    <a:pt x="50" y="696"/>
                    <a:pt x="47" y="693"/>
                  </a:cubicBezTo>
                  <a:close/>
                  <a:moveTo>
                    <a:pt x="146" y="320"/>
                  </a:moveTo>
                  <a:cubicBezTo>
                    <a:pt x="480" y="320"/>
                    <a:pt x="480" y="320"/>
                    <a:pt x="480" y="320"/>
                  </a:cubicBezTo>
                  <a:cubicBezTo>
                    <a:pt x="480" y="360"/>
                    <a:pt x="480" y="360"/>
                    <a:pt x="480" y="360"/>
                  </a:cubicBezTo>
                  <a:cubicBezTo>
                    <a:pt x="146" y="360"/>
                    <a:pt x="146" y="360"/>
                    <a:pt x="146" y="360"/>
                  </a:cubicBezTo>
                  <a:cubicBezTo>
                    <a:pt x="146" y="320"/>
                    <a:pt x="146" y="320"/>
                    <a:pt x="146" y="320"/>
                  </a:cubicBezTo>
                  <a:close/>
                  <a:moveTo>
                    <a:pt x="400" y="413"/>
                  </a:moveTo>
                  <a:cubicBezTo>
                    <a:pt x="400" y="453"/>
                    <a:pt x="400" y="453"/>
                    <a:pt x="400" y="453"/>
                  </a:cubicBezTo>
                  <a:cubicBezTo>
                    <a:pt x="146" y="453"/>
                    <a:pt x="146" y="453"/>
                    <a:pt x="146" y="453"/>
                  </a:cubicBezTo>
                  <a:cubicBezTo>
                    <a:pt x="146" y="413"/>
                    <a:pt x="146" y="413"/>
                    <a:pt x="146" y="413"/>
                  </a:cubicBezTo>
                  <a:lnTo>
                    <a:pt x="400" y="413"/>
                  </a:lnTo>
                  <a:close/>
                  <a:moveTo>
                    <a:pt x="306" y="507"/>
                  </a:moveTo>
                  <a:cubicBezTo>
                    <a:pt x="306" y="547"/>
                    <a:pt x="306" y="547"/>
                    <a:pt x="306" y="547"/>
                  </a:cubicBezTo>
                  <a:cubicBezTo>
                    <a:pt x="146" y="547"/>
                    <a:pt x="146" y="547"/>
                    <a:pt x="146" y="547"/>
                  </a:cubicBezTo>
                  <a:cubicBezTo>
                    <a:pt x="146" y="507"/>
                    <a:pt x="146" y="507"/>
                    <a:pt x="146" y="507"/>
                  </a:cubicBezTo>
                  <a:lnTo>
                    <a:pt x="306" y="507"/>
                  </a:lnTo>
                  <a:close/>
                  <a:moveTo>
                    <a:pt x="146" y="227"/>
                  </a:moveTo>
                  <a:cubicBezTo>
                    <a:pt x="533" y="227"/>
                    <a:pt x="533" y="227"/>
                    <a:pt x="533" y="227"/>
                  </a:cubicBezTo>
                  <a:cubicBezTo>
                    <a:pt x="533" y="267"/>
                    <a:pt x="533" y="267"/>
                    <a:pt x="533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6" y="227"/>
                    <a:pt x="146" y="227"/>
                    <a:pt x="146" y="227"/>
                  </a:cubicBezTo>
                  <a:cubicBezTo>
                    <a:pt x="146" y="227"/>
                    <a:pt x="146" y="227"/>
                    <a:pt x="146" y="227"/>
                  </a:cubicBezTo>
                  <a:close/>
                  <a:moveTo>
                    <a:pt x="339" y="591"/>
                  </a:moveTo>
                  <a:cubicBezTo>
                    <a:pt x="588" y="347"/>
                    <a:pt x="588" y="347"/>
                    <a:pt x="588" y="347"/>
                  </a:cubicBezTo>
                  <a:cubicBezTo>
                    <a:pt x="592" y="342"/>
                    <a:pt x="597" y="339"/>
                    <a:pt x="603" y="337"/>
                  </a:cubicBezTo>
                  <a:cubicBezTo>
                    <a:pt x="609" y="334"/>
                    <a:pt x="615" y="333"/>
                    <a:pt x="621" y="333"/>
                  </a:cubicBezTo>
                  <a:cubicBezTo>
                    <a:pt x="627" y="333"/>
                    <a:pt x="632" y="335"/>
                    <a:pt x="638" y="337"/>
                  </a:cubicBezTo>
                  <a:cubicBezTo>
                    <a:pt x="644" y="339"/>
                    <a:pt x="649" y="343"/>
                    <a:pt x="653" y="347"/>
                  </a:cubicBezTo>
                  <a:cubicBezTo>
                    <a:pt x="693" y="385"/>
                    <a:pt x="693" y="385"/>
                    <a:pt x="693" y="385"/>
                  </a:cubicBezTo>
                  <a:cubicBezTo>
                    <a:pt x="702" y="394"/>
                    <a:pt x="706" y="405"/>
                    <a:pt x="706" y="418"/>
                  </a:cubicBezTo>
                  <a:cubicBezTo>
                    <a:pt x="706" y="430"/>
                    <a:pt x="702" y="441"/>
                    <a:pt x="693" y="450"/>
                  </a:cubicBezTo>
                  <a:cubicBezTo>
                    <a:pt x="443" y="695"/>
                    <a:pt x="443" y="695"/>
                    <a:pt x="443" y="695"/>
                  </a:cubicBezTo>
                  <a:lnTo>
                    <a:pt x="339" y="591"/>
                  </a:lnTo>
                  <a:close/>
                  <a:moveTo>
                    <a:pt x="310" y="619"/>
                  </a:moveTo>
                  <a:cubicBezTo>
                    <a:pt x="270" y="658"/>
                    <a:pt x="270" y="658"/>
                    <a:pt x="270" y="658"/>
                  </a:cubicBezTo>
                  <a:cubicBezTo>
                    <a:pt x="232" y="782"/>
                    <a:pt x="232" y="782"/>
                    <a:pt x="232" y="782"/>
                  </a:cubicBezTo>
                  <a:cubicBezTo>
                    <a:pt x="226" y="800"/>
                    <a:pt x="226" y="800"/>
                    <a:pt x="226" y="800"/>
                  </a:cubicBezTo>
                  <a:cubicBezTo>
                    <a:pt x="377" y="760"/>
                    <a:pt x="377" y="760"/>
                    <a:pt x="377" y="760"/>
                  </a:cubicBezTo>
                  <a:cubicBezTo>
                    <a:pt x="414" y="723"/>
                    <a:pt x="414" y="723"/>
                    <a:pt x="414" y="723"/>
                  </a:cubicBezTo>
                  <a:lnTo>
                    <a:pt x="310" y="619"/>
                  </a:lnTo>
                  <a:close/>
                  <a:moveTo>
                    <a:pt x="594" y="703"/>
                  </a:moveTo>
                  <a:cubicBezTo>
                    <a:pt x="583" y="714"/>
                    <a:pt x="569" y="719"/>
                    <a:pt x="553" y="719"/>
                  </a:cubicBezTo>
                  <a:cubicBezTo>
                    <a:pt x="460" y="719"/>
                    <a:pt x="460" y="719"/>
                    <a:pt x="460" y="719"/>
                  </a:cubicBezTo>
                  <a:cubicBezTo>
                    <a:pt x="440" y="760"/>
                    <a:pt x="440" y="760"/>
                    <a:pt x="440" y="760"/>
                  </a:cubicBezTo>
                  <a:cubicBezTo>
                    <a:pt x="553" y="760"/>
                    <a:pt x="553" y="760"/>
                    <a:pt x="553" y="760"/>
                  </a:cubicBezTo>
                  <a:cubicBezTo>
                    <a:pt x="580" y="760"/>
                    <a:pt x="604" y="750"/>
                    <a:pt x="624" y="731"/>
                  </a:cubicBezTo>
                  <a:cubicBezTo>
                    <a:pt x="643" y="712"/>
                    <a:pt x="653" y="689"/>
                    <a:pt x="653" y="663"/>
                  </a:cubicBezTo>
                  <a:cubicBezTo>
                    <a:pt x="653" y="547"/>
                    <a:pt x="653" y="547"/>
                    <a:pt x="653" y="547"/>
                  </a:cubicBezTo>
                  <a:cubicBezTo>
                    <a:pt x="611" y="587"/>
                    <a:pt x="611" y="587"/>
                    <a:pt x="611" y="587"/>
                  </a:cubicBezTo>
                  <a:cubicBezTo>
                    <a:pt x="611" y="663"/>
                    <a:pt x="611" y="663"/>
                    <a:pt x="611" y="663"/>
                  </a:cubicBezTo>
                  <a:cubicBezTo>
                    <a:pt x="611" y="678"/>
                    <a:pt x="605" y="692"/>
                    <a:pt x="594" y="7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" name="Rectangle 36"/>
          <p:cNvSpPr/>
          <p:nvPr/>
        </p:nvSpPr>
        <p:spPr bwMode="auto">
          <a:xfrm>
            <a:off x="3250056" y="4055485"/>
            <a:ext cx="936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rgbClr val="F5C700"/>
                </a:solidFill>
                <a:cs typeface="+mn-ea"/>
                <a:sym typeface="+mn-lt"/>
              </a:rPr>
              <a:t>Xóa</a:t>
            </a:r>
            <a:endParaRPr lang="zh-CN" altLang="en-US" sz="32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16" name="Rectangle 36"/>
          <p:cNvSpPr/>
          <p:nvPr/>
        </p:nvSpPr>
        <p:spPr bwMode="auto">
          <a:xfrm>
            <a:off x="3250056" y="2684605"/>
            <a:ext cx="1277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cs typeface="+mn-ea"/>
                <a:sym typeface="+mn-lt"/>
              </a:rPr>
              <a:t>Thêm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椭圆 9"/>
          <p:cNvSpPr/>
          <p:nvPr/>
        </p:nvSpPr>
        <p:spPr>
          <a:xfrm>
            <a:off x="6334030" y="3949951"/>
            <a:ext cx="828000" cy="828000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18" name="Freeform 110"/>
          <p:cNvSpPr>
            <a:spLocks/>
          </p:cNvSpPr>
          <p:nvPr/>
        </p:nvSpPr>
        <p:spPr bwMode="auto">
          <a:xfrm>
            <a:off x="6586105" y="4202026"/>
            <a:ext cx="323850" cy="323850"/>
          </a:xfrm>
          <a:custGeom>
            <a:avLst/>
            <a:gdLst>
              <a:gd name="T0" fmla="*/ 279 w 1017"/>
              <a:gd name="T1" fmla="*/ 354 h 1017"/>
              <a:gd name="T2" fmla="*/ 241 w 1017"/>
              <a:gd name="T3" fmla="*/ 577 h 1017"/>
              <a:gd name="T4" fmla="*/ 453 w 1017"/>
              <a:gd name="T5" fmla="*/ 779 h 1017"/>
              <a:gd name="T6" fmla="*/ 703 w 1017"/>
              <a:gd name="T7" fmla="*/ 702 h 1017"/>
              <a:gd name="T8" fmla="*/ 779 w 1017"/>
              <a:gd name="T9" fmla="*/ 452 h 1017"/>
              <a:gd name="T10" fmla="*/ 563 w 1017"/>
              <a:gd name="T11" fmla="*/ 238 h 1017"/>
              <a:gd name="T12" fmla="*/ 322 w 1017"/>
              <a:gd name="T13" fmla="*/ 609 h 1017"/>
              <a:gd name="T14" fmla="*/ 426 w 1017"/>
              <a:gd name="T15" fmla="*/ 312 h 1017"/>
              <a:gd name="T16" fmla="*/ 711 w 1017"/>
              <a:gd name="T17" fmla="*/ 445 h 1017"/>
              <a:gd name="T18" fmla="*/ 550 w 1017"/>
              <a:gd name="T19" fmla="*/ 716 h 1017"/>
              <a:gd name="T20" fmla="*/ 913 w 1017"/>
              <a:gd name="T21" fmla="*/ 533 h 1017"/>
              <a:gd name="T22" fmla="*/ 972 w 1017"/>
              <a:gd name="T23" fmla="*/ 421 h 1017"/>
              <a:gd name="T24" fmla="*/ 985 w 1017"/>
              <a:gd name="T25" fmla="*/ 290 h 1017"/>
              <a:gd name="T26" fmla="*/ 883 w 1017"/>
              <a:gd name="T27" fmla="*/ 246 h 1017"/>
              <a:gd name="T28" fmla="*/ 770 w 1017"/>
              <a:gd name="T29" fmla="*/ 190 h 1017"/>
              <a:gd name="T30" fmla="*/ 788 w 1017"/>
              <a:gd name="T31" fmla="*/ 73 h 1017"/>
              <a:gd name="T32" fmla="*/ 611 w 1017"/>
              <a:gd name="T33" fmla="*/ 5 h 1017"/>
              <a:gd name="T34" fmla="*/ 533 w 1017"/>
              <a:gd name="T35" fmla="*/ 104 h 1017"/>
              <a:gd name="T36" fmla="*/ 422 w 1017"/>
              <a:gd name="T37" fmla="*/ 44 h 1017"/>
              <a:gd name="T38" fmla="*/ 291 w 1017"/>
              <a:gd name="T39" fmla="*/ 32 h 1017"/>
              <a:gd name="T40" fmla="*/ 247 w 1017"/>
              <a:gd name="T41" fmla="*/ 134 h 1017"/>
              <a:gd name="T42" fmla="*/ 190 w 1017"/>
              <a:gd name="T43" fmla="*/ 245 h 1017"/>
              <a:gd name="T44" fmla="*/ 73 w 1017"/>
              <a:gd name="T45" fmla="*/ 227 h 1017"/>
              <a:gd name="T46" fmla="*/ 5 w 1017"/>
              <a:gd name="T47" fmla="*/ 404 h 1017"/>
              <a:gd name="T48" fmla="*/ 104 w 1017"/>
              <a:gd name="T49" fmla="*/ 484 h 1017"/>
              <a:gd name="T50" fmla="*/ 44 w 1017"/>
              <a:gd name="T51" fmla="*/ 594 h 1017"/>
              <a:gd name="T52" fmla="*/ 32 w 1017"/>
              <a:gd name="T53" fmla="*/ 725 h 1017"/>
              <a:gd name="T54" fmla="*/ 134 w 1017"/>
              <a:gd name="T55" fmla="*/ 770 h 1017"/>
              <a:gd name="T56" fmla="*/ 246 w 1017"/>
              <a:gd name="T57" fmla="*/ 826 h 1017"/>
              <a:gd name="T58" fmla="*/ 227 w 1017"/>
              <a:gd name="T59" fmla="*/ 943 h 1017"/>
              <a:gd name="T60" fmla="*/ 400 w 1017"/>
              <a:gd name="T61" fmla="*/ 1014 h 1017"/>
              <a:gd name="T62" fmla="*/ 468 w 1017"/>
              <a:gd name="T63" fmla="*/ 918 h 1017"/>
              <a:gd name="T64" fmla="*/ 588 w 1017"/>
              <a:gd name="T65" fmla="*/ 957 h 1017"/>
              <a:gd name="T66" fmla="*/ 691 w 1017"/>
              <a:gd name="T67" fmla="*/ 999 h 1017"/>
              <a:gd name="T68" fmla="*/ 776 w 1017"/>
              <a:gd name="T69" fmla="*/ 898 h 1017"/>
              <a:gd name="T70" fmla="*/ 811 w 1017"/>
              <a:gd name="T71" fmla="*/ 776 h 1017"/>
              <a:gd name="T72" fmla="*/ 937 w 1017"/>
              <a:gd name="T73" fmla="*/ 790 h 1017"/>
              <a:gd name="T74" fmla="*/ 1014 w 1017"/>
              <a:gd name="T75" fmla="*/ 618 h 1017"/>
              <a:gd name="T76" fmla="*/ 816 w 1017"/>
              <a:gd name="T77" fmla="*/ 707 h 1017"/>
              <a:gd name="T78" fmla="*/ 702 w 1017"/>
              <a:gd name="T79" fmla="*/ 852 h 1017"/>
              <a:gd name="T80" fmla="*/ 596 w 1017"/>
              <a:gd name="T81" fmla="*/ 873 h 1017"/>
              <a:gd name="T82" fmla="*/ 411 w 1017"/>
              <a:gd name="T83" fmla="*/ 881 h 1017"/>
              <a:gd name="T84" fmla="*/ 313 w 1017"/>
              <a:gd name="T85" fmla="*/ 840 h 1017"/>
              <a:gd name="T86" fmla="*/ 161 w 1017"/>
              <a:gd name="T87" fmla="*/ 701 h 1017"/>
              <a:gd name="T88" fmla="*/ 143 w 1017"/>
              <a:gd name="T89" fmla="*/ 596 h 1017"/>
              <a:gd name="T90" fmla="*/ 136 w 1017"/>
              <a:gd name="T91" fmla="*/ 411 h 1017"/>
              <a:gd name="T92" fmla="*/ 176 w 1017"/>
              <a:gd name="T93" fmla="*/ 314 h 1017"/>
              <a:gd name="T94" fmla="*/ 314 w 1017"/>
              <a:gd name="T95" fmla="*/ 165 h 1017"/>
              <a:gd name="T96" fmla="*/ 420 w 1017"/>
              <a:gd name="T97" fmla="*/ 142 h 1017"/>
              <a:gd name="T98" fmla="*/ 605 w 1017"/>
              <a:gd name="T99" fmla="*/ 136 h 1017"/>
              <a:gd name="T100" fmla="*/ 703 w 1017"/>
              <a:gd name="T101" fmla="*/ 176 h 1017"/>
              <a:gd name="T102" fmla="*/ 855 w 1017"/>
              <a:gd name="T103" fmla="*/ 314 h 1017"/>
              <a:gd name="T104" fmla="*/ 873 w 1017"/>
              <a:gd name="T105" fmla="*/ 420 h 1017"/>
              <a:gd name="T106" fmla="*/ 881 w 1017"/>
              <a:gd name="T107" fmla="*/ 605 h 1017"/>
              <a:gd name="T108" fmla="*/ 449 w 1017"/>
              <a:gd name="T109" fmla="*/ 369 h 1017"/>
              <a:gd name="T110" fmla="*/ 375 w 1017"/>
              <a:gd name="T111" fmla="*/ 580 h 1017"/>
              <a:gd name="T112" fmla="*/ 592 w 1017"/>
              <a:gd name="T113" fmla="*/ 633 h 1017"/>
              <a:gd name="T114" fmla="*/ 624 w 1017"/>
              <a:gd name="T115" fmla="*/ 412 h 1017"/>
              <a:gd name="T116" fmla="*/ 454 w 1017"/>
              <a:gd name="T117" fmla="*/ 531 h 1017"/>
              <a:gd name="T118" fmla="*/ 563 w 1017"/>
              <a:gd name="T119" fmla="*/ 485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17" h="1017">
                <a:moveTo>
                  <a:pt x="508" y="231"/>
                </a:moveTo>
                <a:lnTo>
                  <a:pt x="508" y="231"/>
                </a:lnTo>
                <a:lnTo>
                  <a:pt x="493" y="232"/>
                </a:lnTo>
                <a:lnTo>
                  <a:pt x="479" y="234"/>
                </a:lnTo>
                <a:lnTo>
                  <a:pt x="466" y="235"/>
                </a:lnTo>
                <a:lnTo>
                  <a:pt x="453" y="238"/>
                </a:lnTo>
                <a:lnTo>
                  <a:pt x="439" y="241"/>
                </a:lnTo>
                <a:lnTo>
                  <a:pt x="426" y="244"/>
                </a:lnTo>
                <a:lnTo>
                  <a:pt x="413" y="249"/>
                </a:lnTo>
                <a:lnTo>
                  <a:pt x="401" y="254"/>
                </a:lnTo>
                <a:lnTo>
                  <a:pt x="388" y="259"/>
                </a:lnTo>
                <a:lnTo>
                  <a:pt x="376" y="266"/>
                </a:lnTo>
                <a:lnTo>
                  <a:pt x="365" y="272"/>
                </a:lnTo>
                <a:lnTo>
                  <a:pt x="354" y="279"/>
                </a:lnTo>
                <a:lnTo>
                  <a:pt x="332" y="295"/>
                </a:lnTo>
                <a:lnTo>
                  <a:pt x="313" y="313"/>
                </a:lnTo>
                <a:lnTo>
                  <a:pt x="295" y="332"/>
                </a:lnTo>
                <a:lnTo>
                  <a:pt x="279" y="354"/>
                </a:lnTo>
                <a:lnTo>
                  <a:pt x="272" y="364"/>
                </a:lnTo>
                <a:lnTo>
                  <a:pt x="266" y="376"/>
                </a:lnTo>
                <a:lnTo>
                  <a:pt x="260" y="388"/>
                </a:lnTo>
                <a:lnTo>
                  <a:pt x="254" y="401"/>
                </a:lnTo>
                <a:lnTo>
                  <a:pt x="249" y="413"/>
                </a:lnTo>
                <a:lnTo>
                  <a:pt x="244" y="426"/>
                </a:lnTo>
                <a:lnTo>
                  <a:pt x="241" y="438"/>
                </a:lnTo>
                <a:lnTo>
                  <a:pt x="238" y="452"/>
                </a:lnTo>
                <a:lnTo>
                  <a:pt x="235" y="466"/>
                </a:lnTo>
                <a:lnTo>
                  <a:pt x="234" y="479"/>
                </a:lnTo>
                <a:lnTo>
                  <a:pt x="233" y="493"/>
                </a:lnTo>
                <a:lnTo>
                  <a:pt x="232" y="508"/>
                </a:lnTo>
                <a:lnTo>
                  <a:pt x="232" y="508"/>
                </a:lnTo>
                <a:lnTo>
                  <a:pt x="233" y="522"/>
                </a:lnTo>
                <a:lnTo>
                  <a:pt x="234" y="536"/>
                </a:lnTo>
                <a:lnTo>
                  <a:pt x="235" y="550"/>
                </a:lnTo>
                <a:lnTo>
                  <a:pt x="238" y="563"/>
                </a:lnTo>
                <a:lnTo>
                  <a:pt x="241" y="577"/>
                </a:lnTo>
                <a:lnTo>
                  <a:pt x="244" y="590"/>
                </a:lnTo>
                <a:lnTo>
                  <a:pt x="249" y="603"/>
                </a:lnTo>
                <a:lnTo>
                  <a:pt x="254" y="616"/>
                </a:lnTo>
                <a:lnTo>
                  <a:pt x="260" y="627"/>
                </a:lnTo>
                <a:lnTo>
                  <a:pt x="266" y="639"/>
                </a:lnTo>
                <a:lnTo>
                  <a:pt x="272" y="651"/>
                </a:lnTo>
                <a:lnTo>
                  <a:pt x="279" y="662"/>
                </a:lnTo>
                <a:lnTo>
                  <a:pt x="295" y="683"/>
                </a:lnTo>
                <a:lnTo>
                  <a:pt x="313" y="702"/>
                </a:lnTo>
                <a:lnTo>
                  <a:pt x="332" y="721"/>
                </a:lnTo>
                <a:lnTo>
                  <a:pt x="354" y="737"/>
                </a:lnTo>
                <a:lnTo>
                  <a:pt x="376" y="751"/>
                </a:lnTo>
                <a:lnTo>
                  <a:pt x="388" y="756"/>
                </a:lnTo>
                <a:lnTo>
                  <a:pt x="401" y="763"/>
                </a:lnTo>
                <a:lnTo>
                  <a:pt x="413" y="767"/>
                </a:lnTo>
                <a:lnTo>
                  <a:pt x="426" y="771"/>
                </a:lnTo>
                <a:lnTo>
                  <a:pt x="439" y="775"/>
                </a:lnTo>
                <a:lnTo>
                  <a:pt x="453" y="779"/>
                </a:lnTo>
                <a:lnTo>
                  <a:pt x="466" y="781"/>
                </a:lnTo>
                <a:lnTo>
                  <a:pt x="479" y="783"/>
                </a:lnTo>
                <a:lnTo>
                  <a:pt x="493" y="784"/>
                </a:lnTo>
                <a:lnTo>
                  <a:pt x="508" y="784"/>
                </a:lnTo>
                <a:lnTo>
                  <a:pt x="508" y="784"/>
                </a:lnTo>
                <a:lnTo>
                  <a:pt x="522" y="784"/>
                </a:lnTo>
                <a:lnTo>
                  <a:pt x="536" y="783"/>
                </a:lnTo>
                <a:lnTo>
                  <a:pt x="550" y="781"/>
                </a:lnTo>
                <a:lnTo>
                  <a:pt x="563" y="779"/>
                </a:lnTo>
                <a:lnTo>
                  <a:pt x="577" y="775"/>
                </a:lnTo>
                <a:lnTo>
                  <a:pt x="590" y="771"/>
                </a:lnTo>
                <a:lnTo>
                  <a:pt x="603" y="767"/>
                </a:lnTo>
                <a:lnTo>
                  <a:pt x="616" y="763"/>
                </a:lnTo>
                <a:lnTo>
                  <a:pt x="628" y="756"/>
                </a:lnTo>
                <a:lnTo>
                  <a:pt x="639" y="751"/>
                </a:lnTo>
                <a:lnTo>
                  <a:pt x="662" y="737"/>
                </a:lnTo>
                <a:lnTo>
                  <a:pt x="683" y="721"/>
                </a:lnTo>
                <a:lnTo>
                  <a:pt x="703" y="702"/>
                </a:lnTo>
                <a:lnTo>
                  <a:pt x="721" y="683"/>
                </a:lnTo>
                <a:lnTo>
                  <a:pt x="737" y="662"/>
                </a:lnTo>
                <a:lnTo>
                  <a:pt x="751" y="639"/>
                </a:lnTo>
                <a:lnTo>
                  <a:pt x="756" y="627"/>
                </a:lnTo>
                <a:lnTo>
                  <a:pt x="763" y="616"/>
                </a:lnTo>
                <a:lnTo>
                  <a:pt x="767" y="603"/>
                </a:lnTo>
                <a:lnTo>
                  <a:pt x="771" y="590"/>
                </a:lnTo>
                <a:lnTo>
                  <a:pt x="776" y="577"/>
                </a:lnTo>
                <a:lnTo>
                  <a:pt x="779" y="563"/>
                </a:lnTo>
                <a:lnTo>
                  <a:pt x="781" y="550"/>
                </a:lnTo>
                <a:lnTo>
                  <a:pt x="782" y="536"/>
                </a:lnTo>
                <a:lnTo>
                  <a:pt x="783" y="522"/>
                </a:lnTo>
                <a:lnTo>
                  <a:pt x="784" y="508"/>
                </a:lnTo>
                <a:lnTo>
                  <a:pt x="784" y="508"/>
                </a:lnTo>
                <a:lnTo>
                  <a:pt x="783" y="493"/>
                </a:lnTo>
                <a:lnTo>
                  <a:pt x="782" y="479"/>
                </a:lnTo>
                <a:lnTo>
                  <a:pt x="781" y="466"/>
                </a:lnTo>
                <a:lnTo>
                  <a:pt x="779" y="452"/>
                </a:lnTo>
                <a:lnTo>
                  <a:pt x="776" y="438"/>
                </a:lnTo>
                <a:lnTo>
                  <a:pt x="771" y="426"/>
                </a:lnTo>
                <a:lnTo>
                  <a:pt x="767" y="413"/>
                </a:lnTo>
                <a:lnTo>
                  <a:pt x="763" y="401"/>
                </a:lnTo>
                <a:lnTo>
                  <a:pt x="756" y="388"/>
                </a:lnTo>
                <a:lnTo>
                  <a:pt x="751" y="376"/>
                </a:lnTo>
                <a:lnTo>
                  <a:pt x="737" y="354"/>
                </a:lnTo>
                <a:lnTo>
                  <a:pt x="721" y="332"/>
                </a:lnTo>
                <a:lnTo>
                  <a:pt x="703" y="313"/>
                </a:lnTo>
                <a:lnTo>
                  <a:pt x="683" y="295"/>
                </a:lnTo>
                <a:lnTo>
                  <a:pt x="662" y="279"/>
                </a:lnTo>
                <a:lnTo>
                  <a:pt x="639" y="266"/>
                </a:lnTo>
                <a:lnTo>
                  <a:pt x="628" y="259"/>
                </a:lnTo>
                <a:lnTo>
                  <a:pt x="616" y="254"/>
                </a:lnTo>
                <a:lnTo>
                  <a:pt x="603" y="249"/>
                </a:lnTo>
                <a:lnTo>
                  <a:pt x="590" y="244"/>
                </a:lnTo>
                <a:lnTo>
                  <a:pt x="577" y="241"/>
                </a:lnTo>
                <a:lnTo>
                  <a:pt x="563" y="238"/>
                </a:lnTo>
                <a:lnTo>
                  <a:pt x="550" y="235"/>
                </a:lnTo>
                <a:lnTo>
                  <a:pt x="536" y="234"/>
                </a:lnTo>
                <a:lnTo>
                  <a:pt x="522" y="232"/>
                </a:lnTo>
                <a:lnTo>
                  <a:pt x="508" y="231"/>
                </a:lnTo>
                <a:lnTo>
                  <a:pt x="508" y="231"/>
                </a:lnTo>
                <a:close/>
                <a:moveTo>
                  <a:pt x="508" y="721"/>
                </a:moveTo>
                <a:lnTo>
                  <a:pt x="508" y="721"/>
                </a:lnTo>
                <a:lnTo>
                  <a:pt x="486" y="720"/>
                </a:lnTo>
                <a:lnTo>
                  <a:pt x="466" y="716"/>
                </a:lnTo>
                <a:lnTo>
                  <a:pt x="445" y="711"/>
                </a:lnTo>
                <a:lnTo>
                  <a:pt x="426" y="704"/>
                </a:lnTo>
                <a:lnTo>
                  <a:pt x="407" y="695"/>
                </a:lnTo>
                <a:lnTo>
                  <a:pt x="389" y="684"/>
                </a:lnTo>
                <a:lnTo>
                  <a:pt x="373" y="671"/>
                </a:lnTo>
                <a:lnTo>
                  <a:pt x="358" y="658"/>
                </a:lnTo>
                <a:lnTo>
                  <a:pt x="344" y="642"/>
                </a:lnTo>
                <a:lnTo>
                  <a:pt x="332" y="626"/>
                </a:lnTo>
                <a:lnTo>
                  <a:pt x="322" y="609"/>
                </a:lnTo>
                <a:lnTo>
                  <a:pt x="312" y="591"/>
                </a:lnTo>
                <a:lnTo>
                  <a:pt x="306" y="570"/>
                </a:lnTo>
                <a:lnTo>
                  <a:pt x="300" y="550"/>
                </a:lnTo>
                <a:lnTo>
                  <a:pt x="297" y="530"/>
                </a:lnTo>
                <a:lnTo>
                  <a:pt x="296" y="508"/>
                </a:lnTo>
                <a:lnTo>
                  <a:pt x="296" y="508"/>
                </a:lnTo>
                <a:lnTo>
                  <a:pt x="297" y="486"/>
                </a:lnTo>
                <a:lnTo>
                  <a:pt x="300" y="465"/>
                </a:lnTo>
                <a:lnTo>
                  <a:pt x="306" y="445"/>
                </a:lnTo>
                <a:lnTo>
                  <a:pt x="312" y="426"/>
                </a:lnTo>
                <a:lnTo>
                  <a:pt x="322" y="406"/>
                </a:lnTo>
                <a:lnTo>
                  <a:pt x="332" y="389"/>
                </a:lnTo>
                <a:lnTo>
                  <a:pt x="344" y="373"/>
                </a:lnTo>
                <a:lnTo>
                  <a:pt x="358" y="358"/>
                </a:lnTo>
                <a:lnTo>
                  <a:pt x="373" y="344"/>
                </a:lnTo>
                <a:lnTo>
                  <a:pt x="389" y="332"/>
                </a:lnTo>
                <a:lnTo>
                  <a:pt x="407" y="322"/>
                </a:lnTo>
                <a:lnTo>
                  <a:pt x="426" y="312"/>
                </a:lnTo>
                <a:lnTo>
                  <a:pt x="445" y="305"/>
                </a:lnTo>
                <a:lnTo>
                  <a:pt x="466" y="300"/>
                </a:lnTo>
                <a:lnTo>
                  <a:pt x="486" y="297"/>
                </a:lnTo>
                <a:lnTo>
                  <a:pt x="508" y="296"/>
                </a:lnTo>
                <a:lnTo>
                  <a:pt x="508" y="296"/>
                </a:lnTo>
                <a:lnTo>
                  <a:pt x="530" y="297"/>
                </a:lnTo>
                <a:lnTo>
                  <a:pt x="550" y="300"/>
                </a:lnTo>
                <a:lnTo>
                  <a:pt x="571" y="305"/>
                </a:lnTo>
                <a:lnTo>
                  <a:pt x="591" y="312"/>
                </a:lnTo>
                <a:lnTo>
                  <a:pt x="609" y="322"/>
                </a:lnTo>
                <a:lnTo>
                  <a:pt x="626" y="332"/>
                </a:lnTo>
                <a:lnTo>
                  <a:pt x="643" y="344"/>
                </a:lnTo>
                <a:lnTo>
                  <a:pt x="658" y="358"/>
                </a:lnTo>
                <a:lnTo>
                  <a:pt x="672" y="373"/>
                </a:lnTo>
                <a:lnTo>
                  <a:pt x="684" y="389"/>
                </a:lnTo>
                <a:lnTo>
                  <a:pt x="695" y="406"/>
                </a:lnTo>
                <a:lnTo>
                  <a:pt x="704" y="426"/>
                </a:lnTo>
                <a:lnTo>
                  <a:pt x="711" y="445"/>
                </a:lnTo>
                <a:lnTo>
                  <a:pt x="717" y="465"/>
                </a:lnTo>
                <a:lnTo>
                  <a:pt x="720" y="486"/>
                </a:lnTo>
                <a:lnTo>
                  <a:pt x="721" y="508"/>
                </a:lnTo>
                <a:lnTo>
                  <a:pt x="721" y="508"/>
                </a:lnTo>
                <a:lnTo>
                  <a:pt x="720" y="530"/>
                </a:lnTo>
                <a:lnTo>
                  <a:pt x="717" y="550"/>
                </a:lnTo>
                <a:lnTo>
                  <a:pt x="711" y="570"/>
                </a:lnTo>
                <a:lnTo>
                  <a:pt x="704" y="591"/>
                </a:lnTo>
                <a:lnTo>
                  <a:pt x="695" y="609"/>
                </a:lnTo>
                <a:lnTo>
                  <a:pt x="684" y="626"/>
                </a:lnTo>
                <a:lnTo>
                  <a:pt x="672" y="642"/>
                </a:lnTo>
                <a:lnTo>
                  <a:pt x="658" y="658"/>
                </a:lnTo>
                <a:lnTo>
                  <a:pt x="643" y="671"/>
                </a:lnTo>
                <a:lnTo>
                  <a:pt x="626" y="684"/>
                </a:lnTo>
                <a:lnTo>
                  <a:pt x="609" y="695"/>
                </a:lnTo>
                <a:lnTo>
                  <a:pt x="591" y="704"/>
                </a:lnTo>
                <a:lnTo>
                  <a:pt x="571" y="711"/>
                </a:lnTo>
                <a:lnTo>
                  <a:pt x="550" y="716"/>
                </a:lnTo>
                <a:lnTo>
                  <a:pt x="530" y="720"/>
                </a:lnTo>
                <a:lnTo>
                  <a:pt x="508" y="721"/>
                </a:lnTo>
                <a:lnTo>
                  <a:pt x="508" y="721"/>
                </a:lnTo>
                <a:close/>
                <a:moveTo>
                  <a:pt x="989" y="598"/>
                </a:moveTo>
                <a:lnTo>
                  <a:pt x="989" y="598"/>
                </a:lnTo>
                <a:lnTo>
                  <a:pt x="981" y="596"/>
                </a:lnTo>
                <a:lnTo>
                  <a:pt x="972" y="594"/>
                </a:lnTo>
                <a:lnTo>
                  <a:pt x="964" y="591"/>
                </a:lnTo>
                <a:lnTo>
                  <a:pt x="957" y="588"/>
                </a:lnTo>
                <a:lnTo>
                  <a:pt x="950" y="583"/>
                </a:lnTo>
                <a:lnTo>
                  <a:pt x="944" y="579"/>
                </a:lnTo>
                <a:lnTo>
                  <a:pt x="938" y="574"/>
                </a:lnTo>
                <a:lnTo>
                  <a:pt x="932" y="567"/>
                </a:lnTo>
                <a:lnTo>
                  <a:pt x="927" y="562"/>
                </a:lnTo>
                <a:lnTo>
                  <a:pt x="923" y="554"/>
                </a:lnTo>
                <a:lnTo>
                  <a:pt x="918" y="548"/>
                </a:lnTo>
                <a:lnTo>
                  <a:pt x="915" y="540"/>
                </a:lnTo>
                <a:lnTo>
                  <a:pt x="913" y="533"/>
                </a:lnTo>
                <a:lnTo>
                  <a:pt x="911" y="524"/>
                </a:lnTo>
                <a:lnTo>
                  <a:pt x="910" y="517"/>
                </a:lnTo>
                <a:lnTo>
                  <a:pt x="909" y="508"/>
                </a:lnTo>
                <a:lnTo>
                  <a:pt x="909" y="508"/>
                </a:lnTo>
                <a:lnTo>
                  <a:pt x="910" y="500"/>
                </a:lnTo>
                <a:lnTo>
                  <a:pt x="911" y="491"/>
                </a:lnTo>
                <a:lnTo>
                  <a:pt x="913" y="484"/>
                </a:lnTo>
                <a:lnTo>
                  <a:pt x="915" y="475"/>
                </a:lnTo>
                <a:lnTo>
                  <a:pt x="918" y="469"/>
                </a:lnTo>
                <a:lnTo>
                  <a:pt x="923" y="461"/>
                </a:lnTo>
                <a:lnTo>
                  <a:pt x="927" y="455"/>
                </a:lnTo>
                <a:lnTo>
                  <a:pt x="932" y="448"/>
                </a:lnTo>
                <a:lnTo>
                  <a:pt x="938" y="442"/>
                </a:lnTo>
                <a:lnTo>
                  <a:pt x="944" y="437"/>
                </a:lnTo>
                <a:lnTo>
                  <a:pt x="950" y="432"/>
                </a:lnTo>
                <a:lnTo>
                  <a:pt x="957" y="428"/>
                </a:lnTo>
                <a:lnTo>
                  <a:pt x="964" y="425"/>
                </a:lnTo>
                <a:lnTo>
                  <a:pt x="972" y="421"/>
                </a:lnTo>
                <a:lnTo>
                  <a:pt x="981" y="419"/>
                </a:lnTo>
                <a:lnTo>
                  <a:pt x="989" y="418"/>
                </a:lnTo>
                <a:lnTo>
                  <a:pt x="989" y="418"/>
                </a:lnTo>
                <a:lnTo>
                  <a:pt x="996" y="416"/>
                </a:lnTo>
                <a:lnTo>
                  <a:pt x="1001" y="414"/>
                </a:lnTo>
                <a:lnTo>
                  <a:pt x="1006" y="410"/>
                </a:lnTo>
                <a:lnTo>
                  <a:pt x="1011" y="404"/>
                </a:lnTo>
                <a:lnTo>
                  <a:pt x="1011" y="404"/>
                </a:lnTo>
                <a:lnTo>
                  <a:pt x="1014" y="399"/>
                </a:lnTo>
                <a:lnTo>
                  <a:pt x="1016" y="392"/>
                </a:lnTo>
                <a:lnTo>
                  <a:pt x="1017" y="385"/>
                </a:lnTo>
                <a:lnTo>
                  <a:pt x="1016" y="378"/>
                </a:lnTo>
                <a:lnTo>
                  <a:pt x="1016" y="378"/>
                </a:lnTo>
                <a:lnTo>
                  <a:pt x="1011" y="360"/>
                </a:lnTo>
                <a:lnTo>
                  <a:pt x="1005" y="343"/>
                </a:lnTo>
                <a:lnTo>
                  <a:pt x="999" y="325"/>
                </a:lnTo>
                <a:lnTo>
                  <a:pt x="992" y="308"/>
                </a:lnTo>
                <a:lnTo>
                  <a:pt x="985" y="290"/>
                </a:lnTo>
                <a:lnTo>
                  <a:pt x="976" y="273"/>
                </a:lnTo>
                <a:lnTo>
                  <a:pt x="968" y="257"/>
                </a:lnTo>
                <a:lnTo>
                  <a:pt x="958" y="240"/>
                </a:lnTo>
                <a:lnTo>
                  <a:pt x="958" y="240"/>
                </a:lnTo>
                <a:lnTo>
                  <a:pt x="955" y="235"/>
                </a:lnTo>
                <a:lnTo>
                  <a:pt x="949" y="230"/>
                </a:lnTo>
                <a:lnTo>
                  <a:pt x="943" y="227"/>
                </a:lnTo>
                <a:lnTo>
                  <a:pt x="937" y="225"/>
                </a:lnTo>
                <a:lnTo>
                  <a:pt x="937" y="225"/>
                </a:lnTo>
                <a:lnTo>
                  <a:pt x="930" y="225"/>
                </a:lnTo>
                <a:lnTo>
                  <a:pt x="924" y="226"/>
                </a:lnTo>
                <a:lnTo>
                  <a:pt x="917" y="228"/>
                </a:lnTo>
                <a:lnTo>
                  <a:pt x="912" y="231"/>
                </a:lnTo>
                <a:lnTo>
                  <a:pt x="912" y="231"/>
                </a:lnTo>
                <a:lnTo>
                  <a:pt x="904" y="237"/>
                </a:lnTo>
                <a:lnTo>
                  <a:pt x="898" y="240"/>
                </a:lnTo>
                <a:lnTo>
                  <a:pt x="890" y="243"/>
                </a:lnTo>
                <a:lnTo>
                  <a:pt x="883" y="246"/>
                </a:lnTo>
                <a:lnTo>
                  <a:pt x="874" y="249"/>
                </a:lnTo>
                <a:lnTo>
                  <a:pt x="867" y="250"/>
                </a:lnTo>
                <a:lnTo>
                  <a:pt x="858" y="250"/>
                </a:lnTo>
                <a:lnTo>
                  <a:pt x="851" y="250"/>
                </a:lnTo>
                <a:lnTo>
                  <a:pt x="842" y="249"/>
                </a:lnTo>
                <a:lnTo>
                  <a:pt x="835" y="248"/>
                </a:lnTo>
                <a:lnTo>
                  <a:pt x="826" y="245"/>
                </a:lnTo>
                <a:lnTo>
                  <a:pt x="819" y="242"/>
                </a:lnTo>
                <a:lnTo>
                  <a:pt x="811" y="239"/>
                </a:lnTo>
                <a:lnTo>
                  <a:pt x="805" y="235"/>
                </a:lnTo>
                <a:lnTo>
                  <a:pt x="798" y="229"/>
                </a:lnTo>
                <a:lnTo>
                  <a:pt x="792" y="224"/>
                </a:lnTo>
                <a:lnTo>
                  <a:pt x="792" y="224"/>
                </a:lnTo>
                <a:lnTo>
                  <a:pt x="786" y="217"/>
                </a:lnTo>
                <a:lnTo>
                  <a:pt x="781" y="211"/>
                </a:lnTo>
                <a:lnTo>
                  <a:pt x="777" y="205"/>
                </a:lnTo>
                <a:lnTo>
                  <a:pt x="773" y="197"/>
                </a:lnTo>
                <a:lnTo>
                  <a:pt x="770" y="190"/>
                </a:lnTo>
                <a:lnTo>
                  <a:pt x="768" y="182"/>
                </a:lnTo>
                <a:lnTo>
                  <a:pt x="766" y="173"/>
                </a:lnTo>
                <a:lnTo>
                  <a:pt x="766" y="166"/>
                </a:lnTo>
                <a:lnTo>
                  <a:pt x="765" y="157"/>
                </a:lnTo>
                <a:lnTo>
                  <a:pt x="766" y="150"/>
                </a:lnTo>
                <a:lnTo>
                  <a:pt x="767" y="141"/>
                </a:lnTo>
                <a:lnTo>
                  <a:pt x="769" y="134"/>
                </a:lnTo>
                <a:lnTo>
                  <a:pt x="772" y="126"/>
                </a:lnTo>
                <a:lnTo>
                  <a:pt x="776" y="119"/>
                </a:lnTo>
                <a:lnTo>
                  <a:pt x="780" y="111"/>
                </a:lnTo>
                <a:lnTo>
                  <a:pt x="784" y="105"/>
                </a:lnTo>
                <a:lnTo>
                  <a:pt x="784" y="105"/>
                </a:lnTo>
                <a:lnTo>
                  <a:pt x="787" y="98"/>
                </a:lnTo>
                <a:lnTo>
                  <a:pt x="791" y="92"/>
                </a:lnTo>
                <a:lnTo>
                  <a:pt x="791" y="86"/>
                </a:lnTo>
                <a:lnTo>
                  <a:pt x="791" y="79"/>
                </a:lnTo>
                <a:lnTo>
                  <a:pt x="791" y="79"/>
                </a:lnTo>
                <a:lnTo>
                  <a:pt x="788" y="73"/>
                </a:lnTo>
                <a:lnTo>
                  <a:pt x="785" y="66"/>
                </a:lnTo>
                <a:lnTo>
                  <a:pt x="781" y="62"/>
                </a:lnTo>
                <a:lnTo>
                  <a:pt x="776" y="58"/>
                </a:lnTo>
                <a:lnTo>
                  <a:pt x="776" y="58"/>
                </a:lnTo>
                <a:lnTo>
                  <a:pt x="760" y="48"/>
                </a:lnTo>
                <a:lnTo>
                  <a:pt x="742" y="39"/>
                </a:lnTo>
                <a:lnTo>
                  <a:pt x="726" y="32"/>
                </a:lnTo>
                <a:lnTo>
                  <a:pt x="709" y="24"/>
                </a:lnTo>
                <a:lnTo>
                  <a:pt x="691" y="17"/>
                </a:lnTo>
                <a:lnTo>
                  <a:pt x="674" y="10"/>
                </a:lnTo>
                <a:lnTo>
                  <a:pt x="655" y="5"/>
                </a:lnTo>
                <a:lnTo>
                  <a:pt x="637" y="1"/>
                </a:lnTo>
                <a:lnTo>
                  <a:pt x="637" y="1"/>
                </a:lnTo>
                <a:lnTo>
                  <a:pt x="631" y="0"/>
                </a:lnTo>
                <a:lnTo>
                  <a:pt x="624" y="0"/>
                </a:lnTo>
                <a:lnTo>
                  <a:pt x="618" y="2"/>
                </a:lnTo>
                <a:lnTo>
                  <a:pt x="611" y="5"/>
                </a:lnTo>
                <a:lnTo>
                  <a:pt x="611" y="5"/>
                </a:lnTo>
                <a:lnTo>
                  <a:pt x="606" y="9"/>
                </a:lnTo>
                <a:lnTo>
                  <a:pt x="603" y="15"/>
                </a:lnTo>
                <a:lnTo>
                  <a:pt x="600" y="20"/>
                </a:lnTo>
                <a:lnTo>
                  <a:pt x="597" y="28"/>
                </a:lnTo>
                <a:lnTo>
                  <a:pt x="597" y="28"/>
                </a:lnTo>
                <a:lnTo>
                  <a:pt x="596" y="35"/>
                </a:lnTo>
                <a:lnTo>
                  <a:pt x="594" y="44"/>
                </a:lnTo>
                <a:lnTo>
                  <a:pt x="591" y="51"/>
                </a:lnTo>
                <a:lnTo>
                  <a:pt x="588" y="59"/>
                </a:lnTo>
                <a:lnTo>
                  <a:pt x="584" y="66"/>
                </a:lnTo>
                <a:lnTo>
                  <a:pt x="579" y="73"/>
                </a:lnTo>
                <a:lnTo>
                  <a:pt x="574" y="78"/>
                </a:lnTo>
                <a:lnTo>
                  <a:pt x="567" y="84"/>
                </a:lnTo>
                <a:lnTo>
                  <a:pt x="562" y="89"/>
                </a:lnTo>
                <a:lnTo>
                  <a:pt x="555" y="93"/>
                </a:lnTo>
                <a:lnTo>
                  <a:pt x="548" y="97"/>
                </a:lnTo>
                <a:lnTo>
                  <a:pt x="541" y="101"/>
                </a:lnTo>
                <a:lnTo>
                  <a:pt x="533" y="104"/>
                </a:lnTo>
                <a:lnTo>
                  <a:pt x="525" y="105"/>
                </a:lnTo>
                <a:lnTo>
                  <a:pt x="516" y="106"/>
                </a:lnTo>
                <a:lnTo>
                  <a:pt x="508" y="107"/>
                </a:lnTo>
                <a:lnTo>
                  <a:pt x="508" y="107"/>
                </a:lnTo>
                <a:lnTo>
                  <a:pt x="500" y="106"/>
                </a:lnTo>
                <a:lnTo>
                  <a:pt x="491" y="105"/>
                </a:lnTo>
                <a:lnTo>
                  <a:pt x="484" y="104"/>
                </a:lnTo>
                <a:lnTo>
                  <a:pt x="475" y="101"/>
                </a:lnTo>
                <a:lnTo>
                  <a:pt x="468" y="97"/>
                </a:lnTo>
                <a:lnTo>
                  <a:pt x="461" y="93"/>
                </a:lnTo>
                <a:lnTo>
                  <a:pt x="455" y="89"/>
                </a:lnTo>
                <a:lnTo>
                  <a:pt x="448" y="84"/>
                </a:lnTo>
                <a:lnTo>
                  <a:pt x="442" y="78"/>
                </a:lnTo>
                <a:lnTo>
                  <a:pt x="438" y="73"/>
                </a:lnTo>
                <a:lnTo>
                  <a:pt x="432" y="66"/>
                </a:lnTo>
                <a:lnTo>
                  <a:pt x="428" y="59"/>
                </a:lnTo>
                <a:lnTo>
                  <a:pt x="425" y="51"/>
                </a:lnTo>
                <a:lnTo>
                  <a:pt x="422" y="44"/>
                </a:lnTo>
                <a:lnTo>
                  <a:pt x="419" y="35"/>
                </a:lnTo>
                <a:lnTo>
                  <a:pt x="418" y="28"/>
                </a:lnTo>
                <a:lnTo>
                  <a:pt x="418" y="28"/>
                </a:lnTo>
                <a:lnTo>
                  <a:pt x="416" y="20"/>
                </a:lnTo>
                <a:lnTo>
                  <a:pt x="414" y="15"/>
                </a:lnTo>
                <a:lnTo>
                  <a:pt x="410" y="9"/>
                </a:lnTo>
                <a:lnTo>
                  <a:pt x="404" y="5"/>
                </a:lnTo>
                <a:lnTo>
                  <a:pt x="404" y="5"/>
                </a:lnTo>
                <a:lnTo>
                  <a:pt x="398" y="2"/>
                </a:lnTo>
                <a:lnTo>
                  <a:pt x="393" y="0"/>
                </a:lnTo>
                <a:lnTo>
                  <a:pt x="385" y="0"/>
                </a:lnTo>
                <a:lnTo>
                  <a:pt x="379" y="1"/>
                </a:lnTo>
                <a:lnTo>
                  <a:pt x="379" y="1"/>
                </a:lnTo>
                <a:lnTo>
                  <a:pt x="360" y="5"/>
                </a:lnTo>
                <a:lnTo>
                  <a:pt x="342" y="10"/>
                </a:lnTo>
                <a:lnTo>
                  <a:pt x="325" y="17"/>
                </a:lnTo>
                <a:lnTo>
                  <a:pt x="308" y="24"/>
                </a:lnTo>
                <a:lnTo>
                  <a:pt x="291" y="32"/>
                </a:lnTo>
                <a:lnTo>
                  <a:pt x="273" y="39"/>
                </a:lnTo>
                <a:lnTo>
                  <a:pt x="257" y="48"/>
                </a:lnTo>
                <a:lnTo>
                  <a:pt x="240" y="58"/>
                </a:lnTo>
                <a:lnTo>
                  <a:pt x="240" y="58"/>
                </a:lnTo>
                <a:lnTo>
                  <a:pt x="235" y="62"/>
                </a:lnTo>
                <a:lnTo>
                  <a:pt x="231" y="66"/>
                </a:lnTo>
                <a:lnTo>
                  <a:pt x="227" y="73"/>
                </a:lnTo>
                <a:lnTo>
                  <a:pt x="225" y="79"/>
                </a:lnTo>
                <a:lnTo>
                  <a:pt x="225" y="79"/>
                </a:lnTo>
                <a:lnTo>
                  <a:pt x="225" y="86"/>
                </a:lnTo>
                <a:lnTo>
                  <a:pt x="226" y="92"/>
                </a:lnTo>
                <a:lnTo>
                  <a:pt x="228" y="98"/>
                </a:lnTo>
                <a:lnTo>
                  <a:pt x="232" y="105"/>
                </a:lnTo>
                <a:lnTo>
                  <a:pt x="232" y="105"/>
                </a:lnTo>
                <a:lnTo>
                  <a:pt x="237" y="111"/>
                </a:lnTo>
                <a:lnTo>
                  <a:pt x="240" y="119"/>
                </a:lnTo>
                <a:lnTo>
                  <a:pt x="244" y="126"/>
                </a:lnTo>
                <a:lnTo>
                  <a:pt x="247" y="134"/>
                </a:lnTo>
                <a:lnTo>
                  <a:pt x="249" y="141"/>
                </a:lnTo>
                <a:lnTo>
                  <a:pt x="250" y="150"/>
                </a:lnTo>
                <a:lnTo>
                  <a:pt x="251" y="157"/>
                </a:lnTo>
                <a:lnTo>
                  <a:pt x="251" y="166"/>
                </a:lnTo>
                <a:lnTo>
                  <a:pt x="250" y="173"/>
                </a:lnTo>
                <a:lnTo>
                  <a:pt x="248" y="182"/>
                </a:lnTo>
                <a:lnTo>
                  <a:pt x="246" y="190"/>
                </a:lnTo>
                <a:lnTo>
                  <a:pt x="243" y="197"/>
                </a:lnTo>
                <a:lnTo>
                  <a:pt x="239" y="205"/>
                </a:lnTo>
                <a:lnTo>
                  <a:pt x="235" y="211"/>
                </a:lnTo>
                <a:lnTo>
                  <a:pt x="231" y="217"/>
                </a:lnTo>
                <a:lnTo>
                  <a:pt x="224" y="224"/>
                </a:lnTo>
                <a:lnTo>
                  <a:pt x="224" y="224"/>
                </a:lnTo>
                <a:lnTo>
                  <a:pt x="219" y="229"/>
                </a:lnTo>
                <a:lnTo>
                  <a:pt x="211" y="235"/>
                </a:lnTo>
                <a:lnTo>
                  <a:pt x="205" y="239"/>
                </a:lnTo>
                <a:lnTo>
                  <a:pt x="197" y="242"/>
                </a:lnTo>
                <a:lnTo>
                  <a:pt x="190" y="245"/>
                </a:lnTo>
                <a:lnTo>
                  <a:pt x="182" y="248"/>
                </a:lnTo>
                <a:lnTo>
                  <a:pt x="174" y="249"/>
                </a:lnTo>
                <a:lnTo>
                  <a:pt x="166" y="250"/>
                </a:lnTo>
                <a:lnTo>
                  <a:pt x="158" y="250"/>
                </a:lnTo>
                <a:lnTo>
                  <a:pt x="150" y="250"/>
                </a:lnTo>
                <a:lnTo>
                  <a:pt x="141" y="249"/>
                </a:lnTo>
                <a:lnTo>
                  <a:pt x="134" y="246"/>
                </a:lnTo>
                <a:lnTo>
                  <a:pt x="125" y="243"/>
                </a:lnTo>
                <a:lnTo>
                  <a:pt x="118" y="240"/>
                </a:lnTo>
                <a:lnTo>
                  <a:pt x="111" y="237"/>
                </a:lnTo>
                <a:lnTo>
                  <a:pt x="104" y="231"/>
                </a:lnTo>
                <a:lnTo>
                  <a:pt x="104" y="231"/>
                </a:lnTo>
                <a:lnTo>
                  <a:pt x="99" y="228"/>
                </a:lnTo>
                <a:lnTo>
                  <a:pt x="92" y="226"/>
                </a:lnTo>
                <a:lnTo>
                  <a:pt x="86" y="225"/>
                </a:lnTo>
                <a:lnTo>
                  <a:pt x="79" y="225"/>
                </a:lnTo>
                <a:lnTo>
                  <a:pt x="79" y="225"/>
                </a:lnTo>
                <a:lnTo>
                  <a:pt x="73" y="227"/>
                </a:lnTo>
                <a:lnTo>
                  <a:pt x="66" y="230"/>
                </a:lnTo>
                <a:lnTo>
                  <a:pt x="62" y="235"/>
                </a:lnTo>
                <a:lnTo>
                  <a:pt x="58" y="240"/>
                </a:lnTo>
                <a:lnTo>
                  <a:pt x="58" y="240"/>
                </a:lnTo>
                <a:lnTo>
                  <a:pt x="48" y="257"/>
                </a:lnTo>
                <a:lnTo>
                  <a:pt x="40" y="273"/>
                </a:lnTo>
                <a:lnTo>
                  <a:pt x="32" y="290"/>
                </a:lnTo>
                <a:lnTo>
                  <a:pt x="25" y="308"/>
                </a:lnTo>
                <a:lnTo>
                  <a:pt x="17" y="325"/>
                </a:lnTo>
                <a:lnTo>
                  <a:pt x="11" y="343"/>
                </a:lnTo>
                <a:lnTo>
                  <a:pt x="5" y="360"/>
                </a:lnTo>
                <a:lnTo>
                  <a:pt x="1" y="378"/>
                </a:lnTo>
                <a:lnTo>
                  <a:pt x="1" y="378"/>
                </a:lnTo>
                <a:lnTo>
                  <a:pt x="0" y="385"/>
                </a:lnTo>
                <a:lnTo>
                  <a:pt x="0" y="392"/>
                </a:lnTo>
                <a:lnTo>
                  <a:pt x="2" y="399"/>
                </a:lnTo>
                <a:lnTo>
                  <a:pt x="5" y="404"/>
                </a:lnTo>
                <a:lnTo>
                  <a:pt x="5" y="404"/>
                </a:lnTo>
                <a:lnTo>
                  <a:pt x="10" y="410"/>
                </a:lnTo>
                <a:lnTo>
                  <a:pt x="15" y="414"/>
                </a:lnTo>
                <a:lnTo>
                  <a:pt x="20" y="416"/>
                </a:lnTo>
                <a:lnTo>
                  <a:pt x="28" y="418"/>
                </a:lnTo>
                <a:lnTo>
                  <a:pt x="28" y="418"/>
                </a:lnTo>
                <a:lnTo>
                  <a:pt x="35" y="419"/>
                </a:lnTo>
                <a:lnTo>
                  <a:pt x="44" y="421"/>
                </a:lnTo>
                <a:lnTo>
                  <a:pt x="51" y="425"/>
                </a:lnTo>
                <a:lnTo>
                  <a:pt x="59" y="428"/>
                </a:lnTo>
                <a:lnTo>
                  <a:pt x="66" y="432"/>
                </a:lnTo>
                <a:lnTo>
                  <a:pt x="73" y="437"/>
                </a:lnTo>
                <a:lnTo>
                  <a:pt x="78" y="442"/>
                </a:lnTo>
                <a:lnTo>
                  <a:pt x="85" y="448"/>
                </a:lnTo>
                <a:lnTo>
                  <a:pt x="89" y="455"/>
                </a:lnTo>
                <a:lnTo>
                  <a:pt x="93" y="461"/>
                </a:lnTo>
                <a:lnTo>
                  <a:pt x="97" y="469"/>
                </a:lnTo>
                <a:lnTo>
                  <a:pt x="101" y="475"/>
                </a:lnTo>
                <a:lnTo>
                  <a:pt x="104" y="484"/>
                </a:lnTo>
                <a:lnTo>
                  <a:pt x="105" y="491"/>
                </a:lnTo>
                <a:lnTo>
                  <a:pt x="106" y="500"/>
                </a:lnTo>
                <a:lnTo>
                  <a:pt x="107" y="508"/>
                </a:lnTo>
                <a:lnTo>
                  <a:pt x="107" y="508"/>
                </a:lnTo>
                <a:lnTo>
                  <a:pt x="106" y="517"/>
                </a:lnTo>
                <a:lnTo>
                  <a:pt x="105" y="524"/>
                </a:lnTo>
                <a:lnTo>
                  <a:pt x="104" y="533"/>
                </a:lnTo>
                <a:lnTo>
                  <a:pt x="101" y="540"/>
                </a:lnTo>
                <a:lnTo>
                  <a:pt x="97" y="548"/>
                </a:lnTo>
                <a:lnTo>
                  <a:pt x="93" y="554"/>
                </a:lnTo>
                <a:lnTo>
                  <a:pt x="89" y="562"/>
                </a:lnTo>
                <a:lnTo>
                  <a:pt x="85" y="567"/>
                </a:lnTo>
                <a:lnTo>
                  <a:pt x="78" y="574"/>
                </a:lnTo>
                <a:lnTo>
                  <a:pt x="73" y="579"/>
                </a:lnTo>
                <a:lnTo>
                  <a:pt x="66" y="583"/>
                </a:lnTo>
                <a:lnTo>
                  <a:pt x="59" y="588"/>
                </a:lnTo>
                <a:lnTo>
                  <a:pt x="51" y="591"/>
                </a:lnTo>
                <a:lnTo>
                  <a:pt x="44" y="594"/>
                </a:lnTo>
                <a:lnTo>
                  <a:pt x="35" y="596"/>
                </a:lnTo>
                <a:lnTo>
                  <a:pt x="28" y="598"/>
                </a:lnTo>
                <a:lnTo>
                  <a:pt x="28" y="598"/>
                </a:lnTo>
                <a:lnTo>
                  <a:pt x="20" y="599"/>
                </a:lnTo>
                <a:lnTo>
                  <a:pt x="15" y="603"/>
                </a:lnTo>
                <a:lnTo>
                  <a:pt x="10" y="606"/>
                </a:lnTo>
                <a:lnTo>
                  <a:pt x="5" y="611"/>
                </a:lnTo>
                <a:lnTo>
                  <a:pt x="5" y="611"/>
                </a:lnTo>
                <a:lnTo>
                  <a:pt x="2" y="618"/>
                </a:lnTo>
                <a:lnTo>
                  <a:pt x="0" y="624"/>
                </a:lnTo>
                <a:lnTo>
                  <a:pt x="0" y="631"/>
                </a:lnTo>
                <a:lnTo>
                  <a:pt x="1" y="637"/>
                </a:lnTo>
                <a:lnTo>
                  <a:pt x="1" y="637"/>
                </a:lnTo>
                <a:lnTo>
                  <a:pt x="5" y="655"/>
                </a:lnTo>
                <a:lnTo>
                  <a:pt x="11" y="673"/>
                </a:lnTo>
                <a:lnTo>
                  <a:pt x="17" y="691"/>
                </a:lnTo>
                <a:lnTo>
                  <a:pt x="25" y="708"/>
                </a:lnTo>
                <a:lnTo>
                  <a:pt x="32" y="725"/>
                </a:lnTo>
                <a:lnTo>
                  <a:pt x="40" y="742"/>
                </a:lnTo>
                <a:lnTo>
                  <a:pt x="48" y="759"/>
                </a:lnTo>
                <a:lnTo>
                  <a:pt x="58" y="775"/>
                </a:lnTo>
                <a:lnTo>
                  <a:pt x="58" y="775"/>
                </a:lnTo>
                <a:lnTo>
                  <a:pt x="62" y="781"/>
                </a:lnTo>
                <a:lnTo>
                  <a:pt x="66" y="785"/>
                </a:lnTo>
                <a:lnTo>
                  <a:pt x="73" y="788"/>
                </a:lnTo>
                <a:lnTo>
                  <a:pt x="79" y="790"/>
                </a:lnTo>
                <a:lnTo>
                  <a:pt x="79" y="790"/>
                </a:lnTo>
                <a:lnTo>
                  <a:pt x="86" y="790"/>
                </a:lnTo>
                <a:lnTo>
                  <a:pt x="92" y="790"/>
                </a:lnTo>
                <a:lnTo>
                  <a:pt x="99" y="788"/>
                </a:lnTo>
                <a:lnTo>
                  <a:pt x="104" y="784"/>
                </a:lnTo>
                <a:lnTo>
                  <a:pt x="104" y="784"/>
                </a:lnTo>
                <a:lnTo>
                  <a:pt x="111" y="780"/>
                </a:lnTo>
                <a:lnTo>
                  <a:pt x="118" y="775"/>
                </a:lnTo>
                <a:lnTo>
                  <a:pt x="125" y="772"/>
                </a:lnTo>
                <a:lnTo>
                  <a:pt x="134" y="770"/>
                </a:lnTo>
                <a:lnTo>
                  <a:pt x="141" y="768"/>
                </a:lnTo>
                <a:lnTo>
                  <a:pt x="150" y="767"/>
                </a:lnTo>
                <a:lnTo>
                  <a:pt x="158" y="766"/>
                </a:lnTo>
                <a:lnTo>
                  <a:pt x="166" y="766"/>
                </a:lnTo>
                <a:lnTo>
                  <a:pt x="174" y="767"/>
                </a:lnTo>
                <a:lnTo>
                  <a:pt x="182" y="768"/>
                </a:lnTo>
                <a:lnTo>
                  <a:pt x="190" y="770"/>
                </a:lnTo>
                <a:lnTo>
                  <a:pt x="197" y="773"/>
                </a:lnTo>
                <a:lnTo>
                  <a:pt x="205" y="776"/>
                </a:lnTo>
                <a:lnTo>
                  <a:pt x="211" y="781"/>
                </a:lnTo>
                <a:lnTo>
                  <a:pt x="219" y="786"/>
                </a:lnTo>
                <a:lnTo>
                  <a:pt x="224" y="791"/>
                </a:lnTo>
                <a:lnTo>
                  <a:pt x="224" y="791"/>
                </a:lnTo>
                <a:lnTo>
                  <a:pt x="231" y="798"/>
                </a:lnTo>
                <a:lnTo>
                  <a:pt x="235" y="804"/>
                </a:lnTo>
                <a:lnTo>
                  <a:pt x="239" y="812"/>
                </a:lnTo>
                <a:lnTo>
                  <a:pt x="243" y="818"/>
                </a:lnTo>
                <a:lnTo>
                  <a:pt x="246" y="826"/>
                </a:lnTo>
                <a:lnTo>
                  <a:pt x="248" y="834"/>
                </a:lnTo>
                <a:lnTo>
                  <a:pt x="250" y="842"/>
                </a:lnTo>
                <a:lnTo>
                  <a:pt x="251" y="849"/>
                </a:lnTo>
                <a:lnTo>
                  <a:pt x="251" y="858"/>
                </a:lnTo>
                <a:lnTo>
                  <a:pt x="250" y="866"/>
                </a:lnTo>
                <a:lnTo>
                  <a:pt x="249" y="874"/>
                </a:lnTo>
                <a:lnTo>
                  <a:pt x="247" y="882"/>
                </a:lnTo>
                <a:lnTo>
                  <a:pt x="244" y="890"/>
                </a:lnTo>
                <a:lnTo>
                  <a:pt x="240" y="898"/>
                </a:lnTo>
                <a:lnTo>
                  <a:pt x="237" y="904"/>
                </a:lnTo>
                <a:lnTo>
                  <a:pt x="232" y="912"/>
                </a:lnTo>
                <a:lnTo>
                  <a:pt x="232" y="912"/>
                </a:lnTo>
                <a:lnTo>
                  <a:pt x="228" y="917"/>
                </a:lnTo>
                <a:lnTo>
                  <a:pt x="226" y="923"/>
                </a:lnTo>
                <a:lnTo>
                  <a:pt x="225" y="930"/>
                </a:lnTo>
                <a:lnTo>
                  <a:pt x="225" y="936"/>
                </a:lnTo>
                <a:lnTo>
                  <a:pt x="225" y="936"/>
                </a:lnTo>
                <a:lnTo>
                  <a:pt x="227" y="943"/>
                </a:lnTo>
                <a:lnTo>
                  <a:pt x="231" y="949"/>
                </a:lnTo>
                <a:lnTo>
                  <a:pt x="235" y="955"/>
                </a:lnTo>
                <a:lnTo>
                  <a:pt x="240" y="958"/>
                </a:lnTo>
                <a:lnTo>
                  <a:pt x="240" y="958"/>
                </a:lnTo>
                <a:lnTo>
                  <a:pt x="257" y="967"/>
                </a:lnTo>
                <a:lnTo>
                  <a:pt x="273" y="976"/>
                </a:lnTo>
                <a:lnTo>
                  <a:pt x="291" y="985"/>
                </a:lnTo>
                <a:lnTo>
                  <a:pt x="308" y="992"/>
                </a:lnTo>
                <a:lnTo>
                  <a:pt x="325" y="999"/>
                </a:lnTo>
                <a:lnTo>
                  <a:pt x="342" y="1005"/>
                </a:lnTo>
                <a:lnTo>
                  <a:pt x="360" y="1010"/>
                </a:lnTo>
                <a:lnTo>
                  <a:pt x="379" y="1016"/>
                </a:lnTo>
                <a:lnTo>
                  <a:pt x="379" y="1016"/>
                </a:lnTo>
                <a:lnTo>
                  <a:pt x="386" y="1017"/>
                </a:lnTo>
                <a:lnTo>
                  <a:pt x="386" y="1017"/>
                </a:lnTo>
                <a:lnTo>
                  <a:pt x="391" y="1016"/>
                </a:lnTo>
                <a:lnTo>
                  <a:pt x="396" y="1015"/>
                </a:lnTo>
                <a:lnTo>
                  <a:pt x="400" y="1014"/>
                </a:lnTo>
                <a:lnTo>
                  <a:pt x="404" y="1010"/>
                </a:lnTo>
                <a:lnTo>
                  <a:pt x="404" y="1010"/>
                </a:lnTo>
                <a:lnTo>
                  <a:pt x="410" y="1006"/>
                </a:lnTo>
                <a:lnTo>
                  <a:pt x="414" y="1001"/>
                </a:lnTo>
                <a:lnTo>
                  <a:pt x="416" y="995"/>
                </a:lnTo>
                <a:lnTo>
                  <a:pt x="418" y="989"/>
                </a:lnTo>
                <a:lnTo>
                  <a:pt x="418" y="989"/>
                </a:lnTo>
                <a:lnTo>
                  <a:pt x="419" y="980"/>
                </a:lnTo>
                <a:lnTo>
                  <a:pt x="422" y="972"/>
                </a:lnTo>
                <a:lnTo>
                  <a:pt x="425" y="964"/>
                </a:lnTo>
                <a:lnTo>
                  <a:pt x="428" y="957"/>
                </a:lnTo>
                <a:lnTo>
                  <a:pt x="432" y="950"/>
                </a:lnTo>
                <a:lnTo>
                  <a:pt x="438" y="944"/>
                </a:lnTo>
                <a:lnTo>
                  <a:pt x="442" y="937"/>
                </a:lnTo>
                <a:lnTo>
                  <a:pt x="448" y="932"/>
                </a:lnTo>
                <a:lnTo>
                  <a:pt x="455" y="927"/>
                </a:lnTo>
                <a:lnTo>
                  <a:pt x="461" y="922"/>
                </a:lnTo>
                <a:lnTo>
                  <a:pt x="468" y="918"/>
                </a:lnTo>
                <a:lnTo>
                  <a:pt x="475" y="915"/>
                </a:lnTo>
                <a:lnTo>
                  <a:pt x="484" y="913"/>
                </a:lnTo>
                <a:lnTo>
                  <a:pt x="491" y="911"/>
                </a:lnTo>
                <a:lnTo>
                  <a:pt x="500" y="910"/>
                </a:lnTo>
                <a:lnTo>
                  <a:pt x="508" y="910"/>
                </a:lnTo>
                <a:lnTo>
                  <a:pt x="508" y="910"/>
                </a:lnTo>
                <a:lnTo>
                  <a:pt x="516" y="910"/>
                </a:lnTo>
                <a:lnTo>
                  <a:pt x="525" y="911"/>
                </a:lnTo>
                <a:lnTo>
                  <a:pt x="533" y="913"/>
                </a:lnTo>
                <a:lnTo>
                  <a:pt x="541" y="915"/>
                </a:lnTo>
                <a:lnTo>
                  <a:pt x="548" y="918"/>
                </a:lnTo>
                <a:lnTo>
                  <a:pt x="555" y="922"/>
                </a:lnTo>
                <a:lnTo>
                  <a:pt x="562" y="927"/>
                </a:lnTo>
                <a:lnTo>
                  <a:pt x="567" y="932"/>
                </a:lnTo>
                <a:lnTo>
                  <a:pt x="574" y="937"/>
                </a:lnTo>
                <a:lnTo>
                  <a:pt x="579" y="944"/>
                </a:lnTo>
                <a:lnTo>
                  <a:pt x="584" y="950"/>
                </a:lnTo>
                <a:lnTo>
                  <a:pt x="588" y="957"/>
                </a:lnTo>
                <a:lnTo>
                  <a:pt x="591" y="964"/>
                </a:lnTo>
                <a:lnTo>
                  <a:pt x="594" y="972"/>
                </a:lnTo>
                <a:lnTo>
                  <a:pt x="596" y="980"/>
                </a:lnTo>
                <a:lnTo>
                  <a:pt x="597" y="989"/>
                </a:lnTo>
                <a:lnTo>
                  <a:pt x="597" y="989"/>
                </a:lnTo>
                <a:lnTo>
                  <a:pt x="600" y="995"/>
                </a:lnTo>
                <a:lnTo>
                  <a:pt x="603" y="1001"/>
                </a:lnTo>
                <a:lnTo>
                  <a:pt x="606" y="1006"/>
                </a:lnTo>
                <a:lnTo>
                  <a:pt x="611" y="1010"/>
                </a:lnTo>
                <a:lnTo>
                  <a:pt x="611" y="1010"/>
                </a:lnTo>
                <a:lnTo>
                  <a:pt x="618" y="1014"/>
                </a:lnTo>
                <a:lnTo>
                  <a:pt x="624" y="1016"/>
                </a:lnTo>
                <a:lnTo>
                  <a:pt x="631" y="1017"/>
                </a:lnTo>
                <a:lnTo>
                  <a:pt x="637" y="1016"/>
                </a:lnTo>
                <a:lnTo>
                  <a:pt x="637" y="1016"/>
                </a:lnTo>
                <a:lnTo>
                  <a:pt x="655" y="1010"/>
                </a:lnTo>
                <a:lnTo>
                  <a:pt x="674" y="1005"/>
                </a:lnTo>
                <a:lnTo>
                  <a:pt x="691" y="999"/>
                </a:lnTo>
                <a:lnTo>
                  <a:pt x="708" y="992"/>
                </a:lnTo>
                <a:lnTo>
                  <a:pt x="725" y="985"/>
                </a:lnTo>
                <a:lnTo>
                  <a:pt x="742" y="976"/>
                </a:lnTo>
                <a:lnTo>
                  <a:pt x="760" y="967"/>
                </a:lnTo>
                <a:lnTo>
                  <a:pt x="776" y="958"/>
                </a:lnTo>
                <a:lnTo>
                  <a:pt x="776" y="958"/>
                </a:lnTo>
                <a:lnTo>
                  <a:pt x="781" y="955"/>
                </a:lnTo>
                <a:lnTo>
                  <a:pt x="785" y="949"/>
                </a:lnTo>
                <a:lnTo>
                  <a:pt x="788" y="944"/>
                </a:lnTo>
                <a:lnTo>
                  <a:pt x="791" y="936"/>
                </a:lnTo>
                <a:lnTo>
                  <a:pt x="791" y="936"/>
                </a:lnTo>
                <a:lnTo>
                  <a:pt x="791" y="930"/>
                </a:lnTo>
                <a:lnTo>
                  <a:pt x="791" y="923"/>
                </a:lnTo>
                <a:lnTo>
                  <a:pt x="787" y="917"/>
                </a:lnTo>
                <a:lnTo>
                  <a:pt x="784" y="912"/>
                </a:lnTo>
                <a:lnTo>
                  <a:pt x="784" y="912"/>
                </a:lnTo>
                <a:lnTo>
                  <a:pt x="780" y="904"/>
                </a:lnTo>
                <a:lnTo>
                  <a:pt x="776" y="898"/>
                </a:lnTo>
                <a:lnTo>
                  <a:pt x="772" y="890"/>
                </a:lnTo>
                <a:lnTo>
                  <a:pt x="769" y="882"/>
                </a:lnTo>
                <a:lnTo>
                  <a:pt x="767" y="874"/>
                </a:lnTo>
                <a:lnTo>
                  <a:pt x="766" y="866"/>
                </a:lnTo>
                <a:lnTo>
                  <a:pt x="765" y="858"/>
                </a:lnTo>
                <a:lnTo>
                  <a:pt x="766" y="849"/>
                </a:lnTo>
                <a:lnTo>
                  <a:pt x="766" y="842"/>
                </a:lnTo>
                <a:lnTo>
                  <a:pt x="768" y="834"/>
                </a:lnTo>
                <a:lnTo>
                  <a:pt x="770" y="826"/>
                </a:lnTo>
                <a:lnTo>
                  <a:pt x="773" y="818"/>
                </a:lnTo>
                <a:lnTo>
                  <a:pt x="777" y="812"/>
                </a:lnTo>
                <a:lnTo>
                  <a:pt x="781" y="804"/>
                </a:lnTo>
                <a:lnTo>
                  <a:pt x="786" y="798"/>
                </a:lnTo>
                <a:lnTo>
                  <a:pt x="792" y="791"/>
                </a:lnTo>
                <a:lnTo>
                  <a:pt x="792" y="791"/>
                </a:lnTo>
                <a:lnTo>
                  <a:pt x="798" y="786"/>
                </a:lnTo>
                <a:lnTo>
                  <a:pt x="805" y="781"/>
                </a:lnTo>
                <a:lnTo>
                  <a:pt x="811" y="776"/>
                </a:lnTo>
                <a:lnTo>
                  <a:pt x="819" y="773"/>
                </a:lnTo>
                <a:lnTo>
                  <a:pt x="826" y="770"/>
                </a:lnTo>
                <a:lnTo>
                  <a:pt x="835" y="768"/>
                </a:lnTo>
                <a:lnTo>
                  <a:pt x="842" y="767"/>
                </a:lnTo>
                <a:lnTo>
                  <a:pt x="851" y="766"/>
                </a:lnTo>
                <a:lnTo>
                  <a:pt x="858" y="766"/>
                </a:lnTo>
                <a:lnTo>
                  <a:pt x="867" y="767"/>
                </a:lnTo>
                <a:lnTo>
                  <a:pt x="874" y="768"/>
                </a:lnTo>
                <a:lnTo>
                  <a:pt x="883" y="770"/>
                </a:lnTo>
                <a:lnTo>
                  <a:pt x="890" y="772"/>
                </a:lnTo>
                <a:lnTo>
                  <a:pt x="898" y="775"/>
                </a:lnTo>
                <a:lnTo>
                  <a:pt x="904" y="780"/>
                </a:lnTo>
                <a:lnTo>
                  <a:pt x="912" y="784"/>
                </a:lnTo>
                <a:lnTo>
                  <a:pt x="912" y="784"/>
                </a:lnTo>
                <a:lnTo>
                  <a:pt x="917" y="788"/>
                </a:lnTo>
                <a:lnTo>
                  <a:pt x="924" y="790"/>
                </a:lnTo>
                <a:lnTo>
                  <a:pt x="930" y="790"/>
                </a:lnTo>
                <a:lnTo>
                  <a:pt x="937" y="790"/>
                </a:lnTo>
                <a:lnTo>
                  <a:pt x="937" y="790"/>
                </a:lnTo>
                <a:lnTo>
                  <a:pt x="943" y="788"/>
                </a:lnTo>
                <a:lnTo>
                  <a:pt x="949" y="785"/>
                </a:lnTo>
                <a:lnTo>
                  <a:pt x="955" y="781"/>
                </a:lnTo>
                <a:lnTo>
                  <a:pt x="958" y="775"/>
                </a:lnTo>
                <a:lnTo>
                  <a:pt x="958" y="775"/>
                </a:lnTo>
                <a:lnTo>
                  <a:pt x="968" y="759"/>
                </a:lnTo>
                <a:lnTo>
                  <a:pt x="976" y="742"/>
                </a:lnTo>
                <a:lnTo>
                  <a:pt x="985" y="725"/>
                </a:lnTo>
                <a:lnTo>
                  <a:pt x="992" y="708"/>
                </a:lnTo>
                <a:lnTo>
                  <a:pt x="999" y="691"/>
                </a:lnTo>
                <a:lnTo>
                  <a:pt x="1005" y="673"/>
                </a:lnTo>
                <a:lnTo>
                  <a:pt x="1011" y="655"/>
                </a:lnTo>
                <a:lnTo>
                  <a:pt x="1016" y="637"/>
                </a:lnTo>
                <a:lnTo>
                  <a:pt x="1016" y="637"/>
                </a:lnTo>
                <a:lnTo>
                  <a:pt x="1017" y="631"/>
                </a:lnTo>
                <a:lnTo>
                  <a:pt x="1016" y="624"/>
                </a:lnTo>
                <a:lnTo>
                  <a:pt x="1014" y="618"/>
                </a:lnTo>
                <a:lnTo>
                  <a:pt x="1011" y="611"/>
                </a:lnTo>
                <a:lnTo>
                  <a:pt x="1011" y="611"/>
                </a:lnTo>
                <a:lnTo>
                  <a:pt x="1006" y="606"/>
                </a:lnTo>
                <a:lnTo>
                  <a:pt x="1001" y="603"/>
                </a:lnTo>
                <a:lnTo>
                  <a:pt x="996" y="599"/>
                </a:lnTo>
                <a:lnTo>
                  <a:pt x="989" y="598"/>
                </a:lnTo>
                <a:lnTo>
                  <a:pt x="989" y="598"/>
                </a:lnTo>
                <a:close/>
                <a:moveTo>
                  <a:pt x="919" y="715"/>
                </a:moveTo>
                <a:lnTo>
                  <a:pt x="919" y="715"/>
                </a:lnTo>
                <a:lnTo>
                  <a:pt x="908" y="711"/>
                </a:lnTo>
                <a:lnTo>
                  <a:pt x="897" y="707"/>
                </a:lnTo>
                <a:lnTo>
                  <a:pt x="885" y="705"/>
                </a:lnTo>
                <a:lnTo>
                  <a:pt x="874" y="702"/>
                </a:lnTo>
                <a:lnTo>
                  <a:pt x="863" y="702"/>
                </a:lnTo>
                <a:lnTo>
                  <a:pt x="851" y="702"/>
                </a:lnTo>
                <a:lnTo>
                  <a:pt x="840" y="702"/>
                </a:lnTo>
                <a:lnTo>
                  <a:pt x="828" y="705"/>
                </a:lnTo>
                <a:lnTo>
                  <a:pt x="816" y="707"/>
                </a:lnTo>
                <a:lnTo>
                  <a:pt x="806" y="710"/>
                </a:lnTo>
                <a:lnTo>
                  <a:pt x="795" y="714"/>
                </a:lnTo>
                <a:lnTo>
                  <a:pt x="784" y="720"/>
                </a:lnTo>
                <a:lnTo>
                  <a:pt x="775" y="725"/>
                </a:lnTo>
                <a:lnTo>
                  <a:pt x="765" y="731"/>
                </a:lnTo>
                <a:lnTo>
                  <a:pt x="755" y="739"/>
                </a:lnTo>
                <a:lnTo>
                  <a:pt x="747" y="746"/>
                </a:lnTo>
                <a:lnTo>
                  <a:pt x="747" y="746"/>
                </a:lnTo>
                <a:lnTo>
                  <a:pt x="738" y="755"/>
                </a:lnTo>
                <a:lnTo>
                  <a:pt x="732" y="765"/>
                </a:lnTo>
                <a:lnTo>
                  <a:pt x="724" y="774"/>
                </a:lnTo>
                <a:lnTo>
                  <a:pt x="719" y="785"/>
                </a:lnTo>
                <a:lnTo>
                  <a:pt x="714" y="796"/>
                </a:lnTo>
                <a:lnTo>
                  <a:pt x="710" y="807"/>
                </a:lnTo>
                <a:lnTo>
                  <a:pt x="707" y="817"/>
                </a:lnTo>
                <a:lnTo>
                  <a:pt x="704" y="828"/>
                </a:lnTo>
                <a:lnTo>
                  <a:pt x="703" y="840"/>
                </a:lnTo>
                <a:lnTo>
                  <a:pt x="702" y="852"/>
                </a:lnTo>
                <a:lnTo>
                  <a:pt x="702" y="862"/>
                </a:lnTo>
                <a:lnTo>
                  <a:pt x="703" y="874"/>
                </a:lnTo>
                <a:lnTo>
                  <a:pt x="705" y="886"/>
                </a:lnTo>
                <a:lnTo>
                  <a:pt x="707" y="897"/>
                </a:lnTo>
                <a:lnTo>
                  <a:pt x="711" y="907"/>
                </a:lnTo>
                <a:lnTo>
                  <a:pt x="716" y="919"/>
                </a:lnTo>
                <a:lnTo>
                  <a:pt x="716" y="919"/>
                </a:lnTo>
                <a:lnTo>
                  <a:pt x="684" y="933"/>
                </a:lnTo>
                <a:lnTo>
                  <a:pt x="652" y="945"/>
                </a:lnTo>
                <a:lnTo>
                  <a:pt x="652" y="945"/>
                </a:lnTo>
                <a:lnTo>
                  <a:pt x="648" y="934"/>
                </a:lnTo>
                <a:lnTo>
                  <a:pt x="643" y="923"/>
                </a:lnTo>
                <a:lnTo>
                  <a:pt x="636" y="914"/>
                </a:lnTo>
                <a:lnTo>
                  <a:pt x="630" y="904"/>
                </a:lnTo>
                <a:lnTo>
                  <a:pt x="622" y="896"/>
                </a:lnTo>
                <a:lnTo>
                  <a:pt x="614" y="888"/>
                </a:lnTo>
                <a:lnTo>
                  <a:pt x="605" y="881"/>
                </a:lnTo>
                <a:lnTo>
                  <a:pt x="596" y="873"/>
                </a:lnTo>
                <a:lnTo>
                  <a:pt x="587" y="867"/>
                </a:lnTo>
                <a:lnTo>
                  <a:pt x="576" y="861"/>
                </a:lnTo>
                <a:lnTo>
                  <a:pt x="565" y="857"/>
                </a:lnTo>
                <a:lnTo>
                  <a:pt x="555" y="853"/>
                </a:lnTo>
                <a:lnTo>
                  <a:pt x="544" y="849"/>
                </a:lnTo>
                <a:lnTo>
                  <a:pt x="532" y="847"/>
                </a:lnTo>
                <a:lnTo>
                  <a:pt x="520" y="846"/>
                </a:lnTo>
                <a:lnTo>
                  <a:pt x="508" y="845"/>
                </a:lnTo>
                <a:lnTo>
                  <a:pt x="508" y="845"/>
                </a:lnTo>
                <a:lnTo>
                  <a:pt x="496" y="846"/>
                </a:lnTo>
                <a:lnTo>
                  <a:pt x="484" y="847"/>
                </a:lnTo>
                <a:lnTo>
                  <a:pt x="473" y="849"/>
                </a:lnTo>
                <a:lnTo>
                  <a:pt x="461" y="853"/>
                </a:lnTo>
                <a:lnTo>
                  <a:pt x="450" y="857"/>
                </a:lnTo>
                <a:lnTo>
                  <a:pt x="440" y="861"/>
                </a:lnTo>
                <a:lnTo>
                  <a:pt x="430" y="867"/>
                </a:lnTo>
                <a:lnTo>
                  <a:pt x="420" y="873"/>
                </a:lnTo>
                <a:lnTo>
                  <a:pt x="411" y="881"/>
                </a:lnTo>
                <a:lnTo>
                  <a:pt x="402" y="888"/>
                </a:lnTo>
                <a:lnTo>
                  <a:pt x="395" y="896"/>
                </a:lnTo>
                <a:lnTo>
                  <a:pt x="387" y="904"/>
                </a:lnTo>
                <a:lnTo>
                  <a:pt x="380" y="914"/>
                </a:lnTo>
                <a:lnTo>
                  <a:pt x="374" y="923"/>
                </a:lnTo>
                <a:lnTo>
                  <a:pt x="369" y="934"/>
                </a:lnTo>
                <a:lnTo>
                  <a:pt x="364" y="945"/>
                </a:lnTo>
                <a:lnTo>
                  <a:pt x="364" y="945"/>
                </a:lnTo>
                <a:lnTo>
                  <a:pt x="331" y="933"/>
                </a:lnTo>
                <a:lnTo>
                  <a:pt x="301" y="919"/>
                </a:lnTo>
                <a:lnTo>
                  <a:pt x="301" y="919"/>
                </a:lnTo>
                <a:lnTo>
                  <a:pt x="306" y="907"/>
                </a:lnTo>
                <a:lnTo>
                  <a:pt x="309" y="897"/>
                </a:lnTo>
                <a:lnTo>
                  <a:pt x="311" y="886"/>
                </a:lnTo>
                <a:lnTo>
                  <a:pt x="313" y="874"/>
                </a:lnTo>
                <a:lnTo>
                  <a:pt x="314" y="862"/>
                </a:lnTo>
                <a:lnTo>
                  <a:pt x="314" y="852"/>
                </a:lnTo>
                <a:lnTo>
                  <a:pt x="313" y="840"/>
                </a:lnTo>
                <a:lnTo>
                  <a:pt x="312" y="828"/>
                </a:lnTo>
                <a:lnTo>
                  <a:pt x="310" y="817"/>
                </a:lnTo>
                <a:lnTo>
                  <a:pt x="307" y="807"/>
                </a:lnTo>
                <a:lnTo>
                  <a:pt x="302" y="796"/>
                </a:lnTo>
                <a:lnTo>
                  <a:pt x="297" y="785"/>
                </a:lnTo>
                <a:lnTo>
                  <a:pt x="292" y="774"/>
                </a:lnTo>
                <a:lnTo>
                  <a:pt x="285" y="765"/>
                </a:lnTo>
                <a:lnTo>
                  <a:pt x="278" y="755"/>
                </a:lnTo>
                <a:lnTo>
                  <a:pt x="269" y="746"/>
                </a:lnTo>
                <a:lnTo>
                  <a:pt x="269" y="746"/>
                </a:lnTo>
                <a:lnTo>
                  <a:pt x="258" y="737"/>
                </a:lnTo>
                <a:lnTo>
                  <a:pt x="246" y="727"/>
                </a:lnTo>
                <a:lnTo>
                  <a:pt x="233" y="720"/>
                </a:lnTo>
                <a:lnTo>
                  <a:pt x="220" y="713"/>
                </a:lnTo>
                <a:lnTo>
                  <a:pt x="206" y="708"/>
                </a:lnTo>
                <a:lnTo>
                  <a:pt x="191" y="705"/>
                </a:lnTo>
                <a:lnTo>
                  <a:pt x="176" y="702"/>
                </a:lnTo>
                <a:lnTo>
                  <a:pt x="161" y="701"/>
                </a:lnTo>
                <a:lnTo>
                  <a:pt x="161" y="701"/>
                </a:lnTo>
                <a:lnTo>
                  <a:pt x="145" y="702"/>
                </a:lnTo>
                <a:lnTo>
                  <a:pt x="128" y="705"/>
                </a:lnTo>
                <a:lnTo>
                  <a:pt x="113" y="709"/>
                </a:lnTo>
                <a:lnTo>
                  <a:pt x="97" y="715"/>
                </a:lnTo>
                <a:lnTo>
                  <a:pt x="97" y="715"/>
                </a:lnTo>
                <a:lnTo>
                  <a:pt x="90" y="699"/>
                </a:lnTo>
                <a:lnTo>
                  <a:pt x="82" y="684"/>
                </a:lnTo>
                <a:lnTo>
                  <a:pt x="71" y="652"/>
                </a:lnTo>
                <a:lnTo>
                  <a:pt x="71" y="652"/>
                </a:lnTo>
                <a:lnTo>
                  <a:pt x="81" y="648"/>
                </a:lnTo>
                <a:lnTo>
                  <a:pt x="92" y="642"/>
                </a:lnTo>
                <a:lnTo>
                  <a:pt x="102" y="636"/>
                </a:lnTo>
                <a:lnTo>
                  <a:pt x="111" y="629"/>
                </a:lnTo>
                <a:lnTo>
                  <a:pt x="120" y="622"/>
                </a:lnTo>
                <a:lnTo>
                  <a:pt x="129" y="613"/>
                </a:lnTo>
                <a:lnTo>
                  <a:pt x="136" y="605"/>
                </a:lnTo>
                <a:lnTo>
                  <a:pt x="143" y="596"/>
                </a:lnTo>
                <a:lnTo>
                  <a:pt x="149" y="587"/>
                </a:lnTo>
                <a:lnTo>
                  <a:pt x="154" y="576"/>
                </a:lnTo>
                <a:lnTo>
                  <a:pt x="160" y="565"/>
                </a:lnTo>
                <a:lnTo>
                  <a:pt x="163" y="554"/>
                </a:lnTo>
                <a:lnTo>
                  <a:pt x="166" y="544"/>
                </a:lnTo>
                <a:lnTo>
                  <a:pt x="168" y="532"/>
                </a:lnTo>
                <a:lnTo>
                  <a:pt x="170" y="520"/>
                </a:lnTo>
                <a:lnTo>
                  <a:pt x="170" y="508"/>
                </a:lnTo>
                <a:lnTo>
                  <a:pt x="170" y="508"/>
                </a:lnTo>
                <a:lnTo>
                  <a:pt x="170" y="495"/>
                </a:lnTo>
                <a:lnTo>
                  <a:pt x="168" y="484"/>
                </a:lnTo>
                <a:lnTo>
                  <a:pt x="166" y="473"/>
                </a:lnTo>
                <a:lnTo>
                  <a:pt x="163" y="461"/>
                </a:lnTo>
                <a:lnTo>
                  <a:pt x="160" y="450"/>
                </a:lnTo>
                <a:lnTo>
                  <a:pt x="154" y="440"/>
                </a:lnTo>
                <a:lnTo>
                  <a:pt x="149" y="430"/>
                </a:lnTo>
                <a:lnTo>
                  <a:pt x="143" y="420"/>
                </a:lnTo>
                <a:lnTo>
                  <a:pt x="136" y="411"/>
                </a:lnTo>
                <a:lnTo>
                  <a:pt x="129" y="402"/>
                </a:lnTo>
                <a:lnTo>
                  <a:pt x="120" y="395"/>
                </a:lnTo>
                <a:lnTo>
                  <a:pt x="111" y="387"/>
                </a:lnTo>
                <a:lnTo>
                  <a:pt x="102" y="379"/>
                </a:lnTo>
                <a:lnTo>
                  <a:pt x="92" y="374"/>
                </a:lnTo>
                <a:lnTo>
                  <a:pt x="81" y="369"/>
                </a:lnTo>
                <a:lnTo>
                  <a:pt x="71" y="363"/>
                </a:lnTo>
                <a:lnTo>
                  <a:pt x="71" y="363"/>
                </a:lnTo>
                <a:lnTo>
                  <a:pt x="82" y="332"/>
                </a:lnTo>
                <a:lnTo>
                  <a:pt x="90" y="316"/>
                </a:lnTo>
                <a:lnTo>
                  <a:pt x="97" y="301"/>
                </a:lnTo>
                <a:lnTo>
                  <a:pt x="97" y="301"/>
                </a:lnTo>
                <a:lnTo>
                  <a:pt x="113" y="307"/>
                </a:lnTo>
                <a:lnTo>
                  <a:pt x="129" y="311"/>
                </a:lnTo>
                <a:lnTo>
                  <a:pt x="145" y="313"/>
                </a:lnTo>
                <a:lnTo>
                  <a:pt x="161" y="314"/>
                </a:lnTo>
                <a:lnTo>
                  <a:pt x="161" y="314"/>
                </a:lnTo>
                <a:lnTo>
                  <a:pt x="176" y="314"/>
                </a:lnTo>
                <a:lnTo>
                  <a:pt x="191" y="311"/>
                </a:lnTo>
                <a:lnTo>
                  <a:pt x="206" y="308"/>
                </a:lnTo>
                <a:lnTo>
                  <a:pt x="220" y="302"/>
                </a:lnTo>
                <a:lnTo>
                  <a:pt x="233" y="296"/>
                </a:lnTo>
                <a:lnTo>
                  <a:pt x="246" y="288"/>
                </a:lnTo>
                <a:lnTo>
                  <a:pt x="258" y="280"/>
                </a:lnTo>
                <a:lnTo>
                  <a:pt x="269" y="269"/>
                </a:lnTo>
                <a:lnTo>
                  <a:pt x="269" y="269"/>
                </a:lnTo>
                <a:lnTo>
                  <a:pt x="278" y="260"/>
                </a:lnTo>
                <a:lnTo>
                  <a:pt x="285" y="251"/>
                </a:lnTo>
                <a:lnTo>
                  <a:pt x="292" y="241"/>
                </a:lnTo>
                <a:lnTo>
                  <a:pt x="297" y="231"/>
                </a:lnTo>
                <a:lnTo>
                  <a:pt x="302" y="221"/>
                </a:lnTo>
                <a:lnTo>
                  <a:pt x="307" y="210"/>
                </a:lnTo>
                <a:lnTo>
                  <a:pt x="310" y="198"/>
                </a:lnTo>
                <a:lnTo>
                  <a:pt x="312" y="187"/>
                </a:lnTo>
                <a:lnTo>
                  <a:pt x="313" y="176"/>
                </a:lnTo>
                <a:lnTo>
                  <a:pt x="314" y="165"/>
                </a:lnTo>
                <a:lnTo>
                  <a:pt x="314" y="153"/>
                </a:lnTo>
                <a:lnTo>
                  <a:pt x="313" y="141"/>
                </a:lnTo>
                <a:lnTo>
                  <a:pt x="311" y="131"/>
                </a:lnTo>
                <a:lnTo>
                  <a:pt x="309" y="119"/>
                </a:lnTo>
                <a:lnTo>
                  <a:pt x="306" y="108"/>
                </a:lnTo>
                <a:lnTo>
                  <a:pt x="301" y="97"/>
                </a:lnTo>
                <a:lnTo>
                  <a:pt x="301" y="97"/>
                </a:lnTo>
                <a:lnTo>
                  <a:pt x="331" y="82"/>
                </a:lnTo>
                <a:lnTo>
                  <a:pt x="364" y="70"/>
                </a:lnTo>
                <a:lnTo>
                  <a:pt x="364" y="70"/>
                </a:lnTo>
                <a:lnTo>
                  <a:pt x="369" y="81"/>
                </a:lnTo>
                <a:lnTo>
                  <a:pt x="374" y="92"/>
                </a:lnTo>
                <a:lnTo>
                  <a:pt x="380" y="102"/>
                </a:lnTo>
                <a:lnTo>
                  <a:pt x="387" y="111"/>
                </a:lnTo>
                <a:lnTo>
                  <a:pt x="395" y="120"/>
                </a:lnTo>
                <a:lnTo>
                  <a:pt x="402" y="128"/>
                </a:lnTo>
                <a:lnTo>
                  <a:pt x="411" y="136"/>
                </a:lnTo>
                <a:lnTo>
                  <a:pt x="420" y="142"/>
                </a:lnTo>
                <a:lnTo>
                  <a:pt x="430" y="149"/>
                </a:lnTo>
                <a:lnTo>
                  <a:pt x="440" y="154"/>
                </a:lnTo>
                <a:lnTo>
                  <a:pt x="450" y="160"/>
                </a:lnTo>
                <a:lnTo>
                  <a:pt x="461" y="163"/>
                </a:lnTo>
                <a:lnTo>
                  <a:pt x="473" y="166"/>
                </a:lnTo>
                <a:lnTo>
                  <a:pt x="484" y="168"/>
                </a:lnTo>
                <a:lnTo>
                  <a:pt x="496" y="170"/>
                </a:lnTo>
                <a:lnTo>
                  <a:pt x="508" y="170"/>
                </a:lnTo>
                <a:lnTo>
                  <a:pt x="508" y="170"/>
                </a:lnTo>
                <a:lnTo>
                  <a:pt x="520" y="170"/>
                </a:lnTo>
                <a:lnTo>
                  <a:pt x="532" y="168"/>
                </a:lnTo>
                <a:lnTo>
                  <a:pt x="544" y="166"/>
                </a:lnTo>
                <a:lnTo>
                  <a:pt x="555" y="163"/>
                </a:lnTo>
                <a:lnTo>
                  <a:pt x="565" y="160"/>
                </a:lnTo>
                <a:lnTo>
                  <a:pt x="576" y="154"/>
                </a:lnTo>
                <a:lnTo>
                  <a:pt x="587" y="149"/>
                </a:lnTo>
                <a:lnTo>
                  <a:pt x="596" y="142"/>
                </a:lnTo>
                <a:lnTo>
                  <a:pt x="605" y="136"/>
                </a:lnTo>
                <a:lnTo>
                  <a:pt x="614" y="128"/>
                </a:lnTo>
                <a:lnTo>
                  <a:pt x="622" y="120"/>
                </a:lnTo>
                <a:lnTo>
                  <a:pt x="630" y="111"/>
                </a:lnTo>
                <a:lnTo>
                  <a:pt x="636" y="102"/>
                </a:lnTo>
                <a:lnTo>
                  <a:pt x="643" y="92"/>
                </a:lnTo>
                <a:lnTo>
                  <a:pt x="648" y="81"/>
                </a:lnTo>
                <a:lnTo>
                  <a:pt x="652" y="70"/>
                </a:lnTo>
                <a:lnTo>
                  <a:pt x="652" y="70"/>
                </a:lnTo>
                <a:lnTo>
                  <a:pt x="684" y="82"/>
                </a:lnTo>
                <a:lnTo>
                  <a:pt x="716" y="97"/>
                </a:lnTo>
                <a:lnTo>
                  <a:pt x="716" y="97"/>
                </a:lnTo>
                <a:lnTo>
                  <a:pt x="711" y="108"/>
                </a:lnTo>
                <a:lnTo>
                  <a:pt x="707" y="119"/>
                </a:lnTo>
                <a:lnTo>
                  <a:pt x="705" y="131"/>
                </a:lnTo>
                <a:lnTo>
                  <a:pt x="703" y="141"/>
                </a:lnTo>
                <a:lnTo>
                  <a:pt x="702" y="153"/>
                </a:lnTo>
                <a:lnTo>
                  <a:pt x="702" y="165"/>
                </a:lnTo>
                <a:lnTo>
                  <a:pt x="703" y="176"/>
                </a:lnTo>
                <a:lnTo>
                  <a:pt x="704" y="187"/>
                </a:lnTo>
                <a:lnTo>
                  <a:pt x="707" y="198"/>
                </a:lnTo>
                <a:lnTo>
                  <a:pt x="710" y="210"/>
                </a:lnTo>
                <a:lnTo>
                  <a:pt x="713" y="221"/>
                </a:lnTo>
                <a:lnTo>
                  <a:pt x="719" y="231"/>
                </a:lnTo>
                <a:lnTo>
                  <a:pt x="724" y="241"/>
                </a:lnTo>
                <a:lnTo>
                  <a:pt x="732" y="251"/>
                </a:lnTo>
                <a:lnTo>
                  <a:pt x="738" y="260"/>
                </a:lnTo>
                <a:lnTo>
                  <a:pt x="747" y="269"/>
                </a:lnTo>
                <a:lnTo>
                  <a:pt x="747" y="269"/>
                </a:lnTo>
                <a:lnTo>
                  <a:pt x="758" y="280"/>
                </a:lnTo>
                <a:lnTo>
                  <a:pt x="770" y="288"/>
                </a:lnTo>
                <a:lnTo>
                  <a:pt x="783" y="296"/>
                </a:lnTo>
                <a:lnTo>
                  <a:pt x="797" y="302"/>
                </a:lnTo>
                <a:lnTo>
                  <a:pt x="811" y="308"/>
                </a:lnTo>
                <a:lnTo>
                  <a:pt x="825" y="311"/>
                </a:lnTo>
                <a:lnTo>
                  <a:pt x="840" y="314"/>
                </a:lnTo>
                <a:lnTo>
                  <a:pt x="855" y="314"/>
                </a:lnTo>
                <a:lnTo>
                  <a:pt x="855" y="314"/>
                </a:lnTo>
                <a:lnTo>
                  <a:pt x="872" y="313"/>
                </a:lnTo>
                <a:lnTo>
                  <a:pt x="888" y="311"/>
                </a:lnTo>
                <a:lnTo>
                  <a:pt x="903" y="307"/>
                </a:lnTo>
                <a:lnTo>
                  <a:pt x="919" y="301"/>
                </a:lnTo>
                <a:lnTo>
                  <a:pt x="919" y="301"/>
                </a:lnTo>
                <a:lnTo>
                  <a:pt x="933" y="332"/>
                </a:lnTo>
                <a:lnTo>
                  <a:pt x="940" y="347"/>
                </a:lnTo>
                <a:lnTo>
                  <a:pt x="945" y="363"/>
                </a:lnTo>
                <a:lnTo>
                  <a:pt x="945" y="363"/>
                </a:lnTo>
                <a:lnTo>
                  <a:pt x="934" y="369"/>
                </a:lnTo>
                <a:lnTo>
                  <a:pt x="924" y="374"/>
                </a:lnTo>
                <a:lnTo>
                  <a:pt x="914" y="379"/>
                </a:lnTo>
                <a:lnTo>
                  <a:pt x="904" y="387"/>
                </a:lnTo>
                <a:lnTo>
                  <a:pt x="896" y="395"/>
                </a:lnTo>
                <a:lnTo>
                  <a:pt x="888" y="402"/>
                </a:lnTo>
                <a:lnTo>
                  <a:pt x="881" y="411"/>
                </a:lnTo>
                <a:lnTo>
                  <a:pt x="873" y="420"/>
                </a:lnTo>
                <a:lnTo>
                  <a:pt x="867" y="430"/>
                </a:lnTo>
                <a:lnTo>
                  <a:pt x="861" y="440"/>
                </a:lnTo>
                <a:lnTo>
                  <a:pt x="857" y="450"/>
                </a:lnTo>
                <a:lnTo>
                  <a:pt x="853" y="461"/>
                </a:lnTo>
                <a:lnTo>
                  <a:pt x="850" y="473"/>
                </a:lnTo>
                <a:lnTo>
                  <a:pt x="847" y="484"/>
                </a:lnTo>
                <a:lnTo>
                  <a:pt x="846" y="495"/>
                </a:lnTo>
                <a:lnTo>
                  <a:pt x="845" y="508"/>
                </a:lnTo>
                <a:lnTo>
                  <a:pt x="845" y="508"/>
                </a:lnTo>
                <a:lnTo>
                  <a:pt x="846" y="520"/>
                </a:lnTo>
                <a:lnTo>
                  <a:pt x="847" y="532"/>
                </a:lnTo>
                <a:lnTo>
                  <a:pt x="850" y="544"/>
                </a:lnTo>
                <a:lnTo>
                  <a:pt x="853" y="554"/>
                </a:lnTo>
                <a:lnTo>
                  <a:pt x="857" y="565"/>
                </a:lnTo>
                <a:lnTo>
                  <a:pt x="861" y="576"/>
                </a:lnTo>
                <a:lnTo>
                  <a:pt x="867" y="587"/>
                </a:lnTo>
                <a:lnTo>
                  <a:pt x="873" y="596"/>
                </a:lnTo>
                <a:lnTo>
                  <a:pt x="881" y="605"/>
                </a:lnTo>
                <a:lnTo>
                  <a:pt x="888" y="613"/>
                </a:lnTo>
                <a:lnTo>
                  <a:pt x="896" y="622"/>
                </a:lnTo>
                <a:lnTo>
                  <a:pt x="904" y="629"/>
                </a:lnTo>
                <a:lnTo>
                  <a:pt x="914" y="636"/>
                </a:lnTo>
                <a:lnTo>
                  <a:pt x="924" y="642"/>
                </a:lnTo>
                <a:lnTo>
                  <a:pt x="934" y="648"/>
                </a:lnTo>
                <a:lnTo>
                  <a:pt x="945" y="652"/>
                </a:lnTo>
                <a:lnTo>
                  <a:pt x="945" y="652"/>
                </a:lnTo>
                <a:lnTo>
                  <a:pt x="933" y="684"/>
                </a:lnTo>
                <a:lnTo>
                  <a:pt x="927" y="699"/>
                </a:lnTo>
                <a:lnTo>
                  <a:pt x="919" y="715"/>
                </a:lnTo>
                <a:lnTo>
                  <a:pt x="919" y="715"/>
                </a:lnTo>
                <a:close/>
                <a:moveTo>
                  <a:pt x="508" y="357"/>
                </a:moveTo>
                <a:lnTo>
                  <a:pt x="508" y="357"/>
                </a:lnTo>
                <a:lnTo>
                  <a:pt x="492" y="358"/>
                </a:lnTo>
                <a:lnTo>
                  <a:pt x="477" y="360"/>
                </a:lnTo>
                <a:lnTo>
                  <a:pt x="463" y="363"/>
                </a:lnTo>
                <a:lnTo>
                  <a:pt x="449" y="369"/>
                </a:lnTo>
                <a:lnTo>
                  <a:pt x="437" y="375"/>
                </a:lnTo>
                <a:lnTo>
                  <a:pt x="424" y="383"/>
                </a:lnTo>
                <a:lnTo>
                  <a:pt x="412" y="391"/>
                </a:lnTo>
                <a:lnTo>
                  <a:pt x="401" y="401"/>
                </a:lnTo>
                <a:lnTo>
                  <a:pt x="391" y="412"/>
                </a:lnTo>
                <a:lnTo>
                  <a:pt x="383" y="423"/>
                </a:lnTo>
                <a:lnTo>
                  <a:pt x="375" y="436"/>
                </a:lnTo>
                <a:lnTo>
                  <a:pt x="369" y="449"/>
                </a:lnTo>
                <a:lnTo>
                  <a:pt x="364" y="463"/>
                </a:lnTo>
                <a:lnTo>
                  <a:pt x="360" y="477"/>
                </a:lnTo>
                <a:lnTo>
                  <a:pt x="358" y="492"/>
                </a:lnTo>
                <a:lnTo>
                  <a:pt x="357" y="508"/>
                </a:lnTo>
                <a:lnTo>
                  <a:pt x="357" y="508"/>
                </a:lnTo>
                <a:lnTo>
                  <a:pt x="358" y="523"/>
                </a:lnTo>
                <a:lnTo>
                  <a:pt x="360" y="538"/>
                </a:lnTo>
                <a:lnTo>
                  <a:pt x="364" y="552"/>
                </a:lnTo>
                <a:lnTo>
                  <a:pt x="369" y="566"/>
                </a:lnTo>
                <a:lnTo>
                  <a:pt x="375" y="580"/>
                </a:lnTo>
                <a:lnTo>
                  <a:pt x="383" y="592"/>
                </a:lnTo>
                <a:lnTo>
                  <a:pt x="391" y="604"/>
                </a:lnTo>
                <a:lnTo>
                  <a:pt x="401" y="614"/>
                </a:lnTo>
                <a:lnTo>
                  <a:pt x="412" y="624"/>
                </a:lnTo>
                <a:lnTo>
                  <a:pt x="424" y="633"/>
                </a:lnTo>
                <a:lnTo>
                  <a:pt x="437" y="640"/>
                </a:lnTo>
                <a:lnTo>
                  <a:pt x="449" y="647"/>
                </a:lnTo>
                <a:lnTo>
                  <a:pt x="463" y="652"/>
                </a:lnTo>
                <a:lnTo>
                  <a:pt x="477" y="655"/>
                </a:lnTo>
                <a:lnTo>
                  <a:pt x="492" y="657"/>
                </a:lnTo>
                <a:lnTo>
                  <a:pt x="508" y="658"/>
                </a:lnTo>
                <a:lnTo>
                  <a:pt x="508" y="658"/>
                </a:lnTo>
                <a:lnTo>
                  <a:pt x="523" y="657"/>
                </a:lnTo>
                <a:lnTo>
                  <a:pt x="538" y="655"/>
                </a:lnTo>
                <a:lnTo>
                  <a:pt x="552" y="652"/>
                </a:lnTo>
                <a:lnTo>
                  <a:pt x="566" y="647"/>
                </a:lnTo>
                <a:lnTo>
                  <a:pt x="580" y="640"/>
                </a:lnTo>
                <a:lnTo>
                  <a:pt x="592" y="633"/>
                </a:lnTo>
                <a:lnTo>
                  <a:pt x="604" y="624"/>
                </a:lnTo>
                <a:lnTo>
                  <a:pt x="615" y="614"/>
                </a:lnTo>
                <a:lnTo>
                  <a:pt x="624" y="604"/>
                </a:lnTo>
                <a:lnTo>
                  <a:pt x="633" y="592"/>
                </a:lnTo>
                <a:lnTo>
                  <a:pt x="640" y="580"/>
                </a:lnTo>
                <a:lnTo>
                  <a:pt x="647" y="566"/>
                </a:lnTo>
                <a:lnTo>
                  <a:pt x="652" y="552"/>
                </a:lnTo>
                <a:lnTo>
                  <a:pt x="655" y="538"/>
                </a:lnTo>
                <a:lnTo>
                  <a:pt x="658" y="523"/>
                </a:lnTo>
                <a:lnTo>
                  <a:pt x="659" y="508"/>
                </a:lnTo>
                <a:lnTo>
                  <a:pt x="659" y="508"/>
                </a:lnTo>
                <a:lnTo>
                  <a:pt x="658" y="492"/>
                </a:lnTo>
                <a:lnTo>
                  <a:pt x="655" y="477"/>
                </a:lnTo>
                <a:lnTo>
                  <a:pt x="652" y="463"/>
                </a:lnTo>
                <a:lnTo>
                  <a:pt x="647" y="449"/>
                </a:lnTo>
                <a:lnTo>
                  <a:pt x="640" y="436"/>
                </a:lnTo>
                <a:lnTo>
                  <a:pt x="633" y="423"/>
                </a:lnTo>
                <a:lnTo>
                  <a:pt x="624" y="412"/>
                </a:lnTo>
                <a:lnTo>
                  <a:pt x="615" y="401"/>
                </a:lnTo>
                <a:lnTo>
                  <a:pt x="604" y="391"/>
                </a:lnTo>
                <a:lnTo>
                  <a:pt x="592" y="383"/>
                </a:lnTo>
                <a:lnTo>
                  <a:pt x="580" y="375"/>
                </a:lnTo>
                <a:lnTo>
                  <a:pt x="566" y="369"/>
                </a:lnTo>
                <a:lnTo>
                  <a:pt x="552" y="363"/>
                </a:lnTo>
                <a:lnTo>
                  <a:pt x="538" y="360"/>
                </a:lnTo>
                <a:lnTo>
                  <a:pt x="523" y="358"/>
                </a:lnTo>
                <a:lnTo>
                  <a:pt x="508" y="357"/>
                </a:lnTo>
                <a:lnTo>
                  <a:pt x="508" y="357"/>
                </a:lnTo>
                <a:close/>
                <a:moveTo>
                  <a:pt x="508" y="567"/>
                </a:moveTo>
                <a:lnTo>
                  <a:pt x="508" y="567"/>
                </a:lnTo>
                <a:lnTo>
                  <a:pt x="496" y="566"/>
                </a:lnTo>
                <a:lnTo>
                  <a:pt x="485" y="563"/>
                </a:lnTo>
                <a:lnTo>
                  <a:pt x="475" y="558"/>
                </a:lnTo>
                <a:lnTo>
                  <a:pt x="466" y="550"/>
                </a:lnTo>
                <a:lnTo>
                  <a:pt x="459" y="541"/>
                </a:lnTo>
                <a:lnTo>
                  <a:pt x="454" y="531"/>
                </a:lnTo>
                <a:lnTo>
                  <a:pt x="449" y="520"/>
                </a:lnTo>
                <a:lnTo>
                  <a:pt x="448" y="508"/>
                </a:lnTo>
                <a:lnTo>
                  <a:pt x="448" y="508"/>
                </a:lnTo>
                <a:lnTo>
                  <a:pt x="449" y="495"/>
                </a:lnTo>
                <a:lnTo>
                  <a:pt x="454" y="485"/>
                </a:lnTo>
                <a:lnTo>
                  <a:pt x="459" y="475"/>
                </a:lnTo>
                <a:lnTo>
                  <a:pt x="466" y="465"/>
                </a:lnTo>
                <a:lnTo>
                  <a:pt x="475" y="459"/>
                </a:lnTo>
                <a:lnTo>
                  <a:pt x="485" y="454"/>
                </a:lnTo>
                <a:lnTo>
                  <a:pt x="496" y="449"/>
                </a:lnTo>
                <a:lnTo>
                  <a:pt x="508" y="448"/>
                </a:lnTo>
                <a:lnTo>
                  <a:pt x="508" y="448"/>
                </a:lnTo>
                <a:lnTo>
                  <a:pt x="520" y="449"/>
                </a:lnTo>
                <a:lnTo>
                  <a:pt x="531" y="454"/>
                </a:lnTo>
                <a:lnTo>
                  <a:pt x="542" y="459"/>
                </a:lnTo>
                <a:lnTo>
                  <a:pt x="550" y="465"/>
                </a:lnTo>
                <a:lnTo>
                  <a:pt x="558" y="475"/>
                </a:lnTo>
                <a:lnTo>
                  <a:pt x="563" y="485"/>
                </a:lnTo>
                <a:lnTo>
                  <a:pt x="566" y="495"/>
                </a:lnTo>
                <a:lnTo>
                  <a:pt x="567" y="508"/>
                </a:lnTo>
                <a:lnTo>
                  <a:pt x="567" y="508"/>
                </a:lnTo>
                <a:lnTo>
                  <a:pt x="566" y="520"/>
                </a:lnTo>
                <a:lnTo>
                  <a:pt x="563" y="531"/>
                </a:lnTo>
                <a:lnTo>
                  <a:pt x="558" y="541"/>
                </a:lnTo>
                <a:lnTo>
                  <a:pt x="550" y="550"/>
                </a:lnTo>
                <a:lnTo>
                  <a:pt x="542" y="558"/>
                </a:lnTo>
                <a:lnTo>
                  <a:pt x="531" y="563"/>
                </a:lnTo>
                <a:lnTo>
                  <a:pt x="520" y="566"/>
                </a:lnTo>
                <a:lnTo>
                  <a:pt x="508" y="567"/>
                </a:lnTo>
                <a:lnTo>
                  <a:pt x="508" y="5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9" name="Rectangle 36"/>
          <p:cNvSpPr/>
          <p:nvPr/>
        </p:nvSpPr>
        <p:spPr bwMode="auto">
          <a:xfrm>
            <a:off x="7414105" y="4055485"/>
            <a:ext cx="19367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rgbClr val="F5C700"/>
                </a:solidFill>
                <a:cs typeface="+mn-ea"/>
                <a:sym typeface="+mn-lt"/>
              </a:rPr>
              <a:t>Cập</a:t>
            </a:r>
            <a:r>
              <a:rPr lang="en-US" altLang="zh-CN" sz="32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3200" b="1" dirty="0" err="1" smtClean="0">
                <a:solidFill>
                  <a:srgbClr val="F5C700"/>
                </a:solidFill>
                <a:cs typeface="+mn-ea"/>
                <a:sym typeface="+mn-lt"/>
              </a:rPr>
              <a:t>nhật</a:t>
            </a:r>
            <a:endParaRPr lang="zh-CN" altLang="en-US" sz="32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  <p:sp>
        <p:nvSpPr>
          <p:cNvPr id="22" name="椭圆 3"/>
          <p:cNvSpPr/>
          <p:nvPr/>
        </p:nvSpPr>
        <p:spPr>
          <a:xfrm>
            <a:off x="2092243" y="2562993"/>
            <a:ext cx="828000" cy="828000"/>
          </a:xfrm>
          <a:prstGeom prst="ellipse">
            <a:avLst/>
          </a:prstGeom>
          <a:solidFill>
            <a:srgbClr val="1D425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Freeform: Shape 49"/>
          <p:cNvSpPr>
            <a:spLocks/>
          </p:cNvSpPr>
          <p:nvPr/>
        </p:nvSpPr>
        <p:spPr bwMode="auto">
          <a:xfrm>
            <a:off x="2325352" y="2793867"/>
            <a:ext cx="361782" cy="320845"/>
          </a:xfrm>
          <a:custGeom>
            <a:avLst/>
            <a:gdLst>
              <a:gd name="T0" fmla="*/ 613 w 3673"/>
              <a:gd name="T1" fmla="*/ 2138 h 3666"/>
              <a:gd name="T2" fmla="*/ 774 w 3673"/>
              <a:gd name="T3" fmla="*/ 1760 h 3666"/>
              <a:gd name="T4" fmla="*/ 1033 w 3673"/>
              <a:gd name="T5" fmla="*/ 1840 h 3666"/>
              <a:gd name="T6" fmla="*/ 1292 w 3673"/>
              <a:gd name="T7" fmla="*/ 1760 h 3666"/>
              <a:gd name="T8" fmla="*/ 1464 w 3673"/>
              <a:gd name="T9" fmla="*/ 1649 h 3666"/>
              <a:gd name="T10" fmla="*/ 1673 w 3673"/>
              <a:gd name="T11" fmla="*/ 1810 h 3666"/>
              <a:gd name="T12" fmla="*/ 1948 w 3673"/>
              <a:gd name="T13" fmla="*/ 1827 h 3666"/>
              <a:gd name="T14" fmla="*/ 2176 w 3673"/>
              <a:gd name="T15" fmla="*/ 1690 h 3666"/>
              <a:gd name="T16" fmla="*/ 2339 w 3673"/>
              <a:gd name="T17" fmla="*/ 1728 h 3666"/>
              <a:gd name="T18" fmla="*/ 2583 w 3673"/>
              <a:gd name="T19" fmla="*/ 1837 h 3666"/>
              <a:gd name="T20" fmla="*/ 2853 w 3673"/>
              <a:gd name="T21" fmla="*/ 1789 h 3666"/>
              <a:gd name="T22" fmla="*/ 3042 w 3673"/>
              <a:gd name="T23" fmla="*/ 1604 h 3666"/>
              <a:gd name="T24" fmla="*/ 3231 w 3673"/>
              <a:gd name="T25" fmla="*/ 1789 h 3666"/>
              <a:gd name="T26" fmla="*/ 3483 w 3673"/>
              <a:gd name="T27" fmla="*/ 1838 h 3666"/>
              <a:gd name="T28" fmla="*/ 2142 w 3673"/>
              <a:gd name="T29" fmla="*/ 2138 h 3666"/>
              <a:gd name="T30" fmla="*/ 229 w 3673"/>
              <a:gd name="T31" fmla="*/ 1840 h 3666"/>
              <a:gd name="T32" fmla="*/ 488 w 3673"/>
              <a:gd name="T33" fmla="*/ 1760 h 3666"/>
              <a:gd name="T34" fmla="*/ 154 w 3673"/>
              <a:gd name="T35" fmla="*/ 458 h 3666"/>
              <a:gd name="T36" fmla="*/ 3382 w 3673"/>
              <a:gd name="T37" fmla="*/ 504 h 3666"/>
              <a:gd name="T38" fmla="*/ 3433 w 3673"/>
              <a:gd name="T39" fmla="*/ 667 h 3666"/>
              <a:gd name="T40" fmla="*/ 3505 w 3673"/>
              <a:gd name="T41" fmla="*/ 895 h 3666"/>
              <a:gd name="T42" fmla="*/ 3580 w 3673"/>
              <a:gd name="T43" fmla="*/ 1136 h 3666"/>
              <a:gd name="T44" fmla="*/ 3641 w 3673"/>
              <a:gd name="T45" fmla="*/ 1337 h 3666"/>
              <a:gd name="T46" fmla="*/ 3673 w 3673"/>
              <a:gd name="T47" fmla="*/ 1446 h 3666"/>
              <a:gd name="T48" fmla="*/ 3629 w 3673"/>
              <a:gd name="T49" fmla="*/ 1587 h 3666"/>
              <a:gd name="T50" fmla="*/ 3481 w 3673"/>
              <a:gd name="T51" fmla="*/ 1677 h 3666"/>
              <a:gd name="T52" fmla="*/ 3308 w 3673"/>
              <a:gd name="T53" fmla="*/ 1636 h 3666"/>
              <a:gd name="T54" fmla="*/ 3217 w 3673"/>
              <a:gd name="T55" fmla="*/ 1488 h 3666"/>
              <a:gd name="T56" fmla="*/ 2867 w 3673"/>
              <a:gd name="T57" fmla="*/ 1488 h 3666"/>
              <a:gd name="T58" fmla="*/ 2775 w 3673"/>
              <a:gd name="T59" fmla="*/ 1636 h 3666"/>
              <a:gd name="T60" fmla="*/ 2604 w 3673"/>
              <a:gd name="T61" fmla="*/ 1677 h 3666"/>
              <a:gd name="T62" fmla="*/ 2455 w 3673"/>
              <a:gd name="T63" fmla="*/ 1587 h 3666"/>
              <a:gd name="T64" fmla="*/ 2410 w 3673"/>
              <a:gd name="T65" fmla="*/ 763 h 3666"/>
              <a:gd name="T66" fmla="*/ 2041 w 3673"/>
              <a:gd name="T67" fmla="*/ 1556 h 3666"/>
              <a:gd name="T68" fmla="*/ 1909 w 3673"/>
              <a:gd name="T69" fmla="*/ 1668 h 3666"/>
              <a:gd name="T70" fmla="*/ 1731 w 3673"/>
              <a:gd name="T71" fmla="*/ 1654 h 3666"/>
              <a:gd name="T72" fmla="*/ 1619 w 3673"/>
              <a:gd name="T73" fmla="*/ 1523 h 3666"/>
              <a:gd name="T74" fmla="*/ 1263 w 3673"/>
              <a:gd name="T75" fmla="*/ 1451 h 3666"/>
              <a:gd name="T76" fmla="*/ 1196 w 3673"/>
              <a:gd name="T77" fmla="*/ 1613 h 3666"/>
              <a:gd name="T78" fmla="*/ 1033 w 3673"/>
              <a:gd name="T79" fmla="*/ 1680 h 3666"/>
              <a:gd name="T80" fmla="*/ 870 w 3673"/>
              <a:gd name="T81" fmla="*/ 1613 h 3666"/>
              <a:gd name="T82" fmla="*/ 804 w 3673"/>
              <a:gd name="T83" fmla="*/ 1451 h 3666"/>
              <a:gd name="T84" fmla="*/ 448 w 3673"/>
              <a:gd name="T85" fmla="*/ 1523 h 3666"/>
              <a:gd name="T86" fmla="*/ 336 w 3673"/>
              <a:gd name="T87" fmla="*/ 1654 h 3666"/>
              <a:gd name="T88" fmla="*/ 157 w 3673"/>
              <a:gd name="T89" fmla="*/ 1668 h 3666"/>
              <a:gd name="T90" fmla="*/ 26 w 3673"/>
              <a:gd name="T91" fmla="*/ 1556 h 3666"/>
              <a:gd name="T92" fmla="*/ 2 w 3673"/>
              <a:gd name="T93" fmla="*/ 1431 h 3666"/>
              <a:gd name="T94" fmla="*/ 24 w 3673"/>
              <a:gd name="T95" fmla="*/ 1284 h 3666"/>
              <a:gd name="T96" fmla="*/ 60 w 3673"/>
              <a:gd name="T97" fmla="*/ 1048 h 3666"/>
              <a:gd name="T98" fmla="*/ 100 w 3673"/>
              <a:gd name="T99" fmla="*/ 790 h 3666"/>
              <a:gd name="T100" fmla="*/ 136 w 3673"/>
              <a:gd name="T101" fmla="*/ 572 h 3666"/>
              <a:gd name="T102" fmla="*/ 152 w 3673"/>
              <a:gd name="T103" fmla="*/ 461 h 3666"/>
              <a:gd name="T104" fmla="*/ 154 w 3673"/>
              <a:gd name="T105" fmla="*/ 305 h 3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73" h="3666">
                <a:moveTo>
                  <a:pt x="613" y="2138"/>
                </a:moveTo>
                <a:lnTo>
                  <a:pt x="613" y="3055"/>
                </a:lnTo>
                <a:lnTo>
                  <a:pt x="1683" y="3055"/>
                </a:lnTo>
                <a:lnTo>
                  <a:pt x="1683" y="2138"/>
                </a:lnTo>
                <a:lnTo>
                  <a:pt x="613" y="2138"/>
                </a:lnTo>
                <a:close/>
                <a:moveTo>
                  <a:pt x="632" y="1604"/>
                </a:moveTo>
                <a:lnTo>
                  <a:pt x="660" y="1649"/>
                </a:lnTo>
                <a:lnTo>
                  <a:pt x="694" y="1690"/>
                </a:lnTo>
                <a:lnTo>
                  <a:pt x="732" y="1728"/>
                </a:lnTo>
                <a:lnTo>
                  <a:pt x="774" y="1760"/>
                </a:lnTo>
                <a:lnTo>
                  <a:pt x="821" y="1789"/>
                </a:lnTo>
                <a:lnTo>
                  <a:pt x="869" y="1810"/>
                </a:lnTo>
                <a:lnTo>
                  <a:pt x="921" y="1827"/>
                </a:lnTo>
                <a:lnTo>
                  <a:pt x="977" y="1837"/>
                </a:lnTo>
                <a:lnTo>
                  <a:pt x="1033" y="1840"/>
                </a:lnTo>
                <a:lnTo>
                  <a:pt x="1090" y="1837"/>
                </a:lnTo>
                <a:lnTo>
                  <a:pt x="1144" y="1827"/>
                </a:lnTo>
                <a:lnTo>
                  <a:pt x="1197" y="1810"/>
                </a:lnTo>
                <a:lnTo>
                  <a:pt x="1246" y="1789"/>
                </a:lnTo>
                <a:lnTo>
                  <a:pt x="1292" y="1760"/>
                </a:lnTo>
                <a:lnTo>
                  <a:pt x="1334" y="1728"/>
                </a:lnTo>
                <a:lnTo>
                  <a:pt x="1372" y="1690"/>
                </a:lnTo>
                <a:lnTo>
                  <a:pt x="1406" y="1649"/>
                </a:lnTo>
                <a:lnTo>
                  <a:pt x="1435" y="1604"/>
                </a:lnTo>
                <a:lnTo>
                  <a:pt x="1464" y="1649"/>
                </a:lnTo>
                <a:lnTo>
                  <a:pt x="1498" y="1690"/>
                </a:lnTo>
                <a:lnTo>
                  <a:pt x="1535" y="1728"/>
                </a:lnTo>
                <a:lnTo>
                  <a:pt x="1578" y="1760"/>
                </a:lnTo>
                <a:lnTo>
                  <a:pt x="1624" y="1789"/>
                </a:lnTo>
                <a:lnTo>
                  <a:pt x="1673" y="1810"/>
                </a:lnTo>
                <a:lnTo>
                  <a:pt x="1725" y="1827"/>
                </a:lnTo>
                <a:lnTo>
                  <a:pt x="1780" y="1837"/>
                </a:lnTo>
                <a:lnTo>
                  <a:pt x="1837" y="1840"/>
                </a:lnTo>
                <a:lnTo>
                  <a:pt x="1894" y="1837"/>
                </a:lnTo>
                <a:lnTo>
                  <a:pt x="1948" y="1827"/>
                </a:lnTo>
                <a:lnTo>
                  <a:pt x="2000" y="1810"/>
                </a:lnTo>
                <a:lnTo>
                  <a:pt x="2050" y="1789"/>
                </a:lnTo>
                <a:lnTo>
                  <a:pt x="2096" y="1760"/>
                </a:lnTo>
                <a:lnTo>
                  <a:pt x="2138" y="1728"/>
                </a:lnTo>
                <a:lnTo>
                  <a:pt x="2176" y="1690"/>
                </a:lnTo>
                <a:lnTo>
                  <a:pt x="2210" y="1649"/>
                </a:lnTo>
                <a:lnTo>
                  <a:pt x="2238" y="1604"/>
                </a:lnTo>
                <a:lnTo>
                  <a:pt x="2268" y="1649"/>
                </a:lnTo>
                <a:lnTo>
                  <a:pt x="2301" y="1690"/>
                </a:lnTo>
                <a:lnTo>
                  <a:pt x="2339" y="1728"/>
                </a:lnTo>
                <a:lnTo>
                  <a:pt x="2382" y="1760"/>
                </a:lnTo>
                <a:lnTo>
                  <a:pt x="2427" y="1789"/>
                </a:lnTo>
                <a:lnTo>
                  <a:pt x="2477" y="1810"/>
                </a:lnTo>
                <a:lnTo>
                  <a:pt x="2529" y="1827"/>
                </a:lnTo>
                <a:lnTo>
                  <a:pt x="2583" y="1837"/>
                </a:lnTo>
                <a:lnTo>
                  <a:pt x="2640" y="1840"/>
                </a:lnTo>
                <a:lnTo>
                  <a:pt x="2697" y="1837"/>
                </a:lnTo>
                <a:lnTo>
                  <a:pt x="2752" y="1827"/>
                </a:lnTo>
                <a:lnTo>
                  <a:pt x="2804" y="1810"/>
                </a:lnTo>
                <a:lnTo>
                  <a:pt x="2853" y="1789"/>
                </a:lnTo>
                <a:lnTo>
                  <a:pt x="2899" y="1760"/>
                </a:lnTo>
                <a:lnTo>
                  <a:pt x="2942" y="1728"/>
                </a:lnTo>
                <a:lnTo>
                  <a:pt x="2980" y="1690"/>
                </a:lnTo>
                <a:lnTo>
                  <a:pt x="3013" y="1649"/>
                </a:lnTo>
                <a:lnTo>
                  <a:pt x="3042" y="1604"/>
                </a:lnTo>
                <a:lnTo>
                  <a:pt x="3070" y="1649"/>
                </a:lnTo>
                <a:lnTo>
                  <a:pt x="3104" y="1690"/>
                </a:lnTo>
                <a:lnTo>
                  <a:pt x="3143" y="1728"/>
                </a:lnTo>
                <a:lnTo>
                  <a:pt x="3185" y="1760"/>
                </a:lnTo>
                <a:lnTo>
                  <a:pt x="3231" y="1789"/>
                </a:lnTo>
                <a:lnTo>
                  <a:pt x="3281" y="1810"/>
                </a:lnTo>
                <a:lnTo>
                  <a:pt x="3333" y="1827"/>
                </a:lnTo>
                <a:lnTo>
                  <a:pt x="3387" y="1837"/>
                </a:lnTo>
                <a:lnTo>
                  <a:pt x="3444" y="1840"/>
                </a:lnTo>
                <a:lnTo>
                  <a:pt x="3483" y="1838"/>
                </a:lnTo>
                <a:lnTo>
                  <a:pt x="3520" y="1833"/>
                </a:lnTo>
                <a:lnTo>
                  <a:pt x="3520" y="3666"/>
                </a:lnTo>
                <a:lnTo>
                  <a:pt x="3061" y="3666"/>
                </a:lnTo>
                <a:lnTo>
                  <a:pt x="3061" y="2138"/>
                </a:lnTo>
                <a:lnTo>
                  <a:pt x="2142" y="2138"/>
                </a:lnTo>
                <a:lnTo>
                  <a:pt x="2142" y="3666"/>
                </a:lnTo>
                <a:lnTo>
                  <a:pt x="154" y="3666"/>
                </a:lnTo>
                <a:lnTo>
                  <a:pt x="154" y="1833"/>
                </a:lnTo>
                <a:lnTo>
                  <a:pt x="191" y="1838"/>
                </a:lnTo>
                <a:lnTo>
                  <a:pt x="229" y="1840"/>
                </a:lnTo>
                <a:lnTo>
                  <a:pt x="286" y="1837"/>
                </a:lnTo>
                <a:lnTo>
                  <a:pt x="341" y="1827"/>
                </a:lnTo>
                <a:lnTo>
                  <a:pt x="393" y="1810"/>
                </a:lnTo>
                <a:lnTo>
                  <a:pt x="442" y="1789"/>
                </a:lnTo>
                <a:lnTo>
                  <a:pt x="488" y="1760"/>
                </a:lnTo>
                <a:lnTo>
                  <a:pt x="531" y="1728"/>
                </a:lnTo>
                <a:lnTo>
                  <a:pt x="569" y="1690"/>
                </a:lnTo>
                <a:lnTo>
                  <a:pt x="602" y="1649"/>
                </a:lnTo>
                <a:lnTo>
                  <a:pt x="632" y="1604"/>
                </a:lnTo>
                <a:close/>
                <a:moveTo>
                  <a:pt x="154" y="458"/>
                </a:moveTo>
                <a:lnTo>
                  <a:pt x="3368" y="458"/>
                </a:lnTo>
                <a:lnTo>
                  <a:pt x="3368" y="460"/>
                </a:lnTo>
                <a:lnTo>
                  <a:pt x="3371" y="471"/>
                </a:lnTo>
                <a:lnTo>
                  <a:pt x="3376" y="485"/>
                </a:lnTo>
                <a:lnTo>
                  <a:pt x="3382" y="504"/>
                </a:lnTo>
                <a:lnTo>
                  <a:pt x="3390" y="529"/>
                </a:lnTo>
                <a:lnTo>
                  <a:pt x="3399" y="559"/>
                </a:lnTo>
                <a:lnTo>
                  <a:pt x="3410" y="591"/>
                </a:lnTo>
                <a:lnTo>
                  <a:pt x="3421" y="627"/>
                </a:lnTo>
                <a:lnTo>
                  <a:pt x="3433" y="667"/>
                </a:lnTo>
                <a:lnTo>
                  <a:pt x="3447" y="710"/>
                </a:lnTo>
                <a:lnTo>
                  <a:pt x="3460" y="754"/>
                </a:lnTo>
                <a:lnTo>
                  <a:pt x="3475" y="800"/>
                </a:lnTo>
                <a:lnTo>
                  <a:pt x="3490" y="847"/>
                </a:lnTo>
                <a:lnTo>
                  <a:pt x="3505" y="895"/>
                </a:lnTo>
                <a:lnTo>
                  <a:pt x="3520" y="944"/>
                </a:lnTo>
                <a:lnTo>
                  <a:pt x="3536" y="993"/>
                </a:lnTo>
                <a:lnTo>
                  <a:pt x="3551" y="1042"/>
                </a:lnTo>
                <a:lnTo>
                  <a:pt x="3566" y="1090"/>
                </a:lnTo>
                <a:lnTo>
                  <a:pt x="3580" y="1136"/>
                </a:lnTo>
                <a:lnTo>
                  <a:pt x="3594" y="1181"/>
                </a:lnTo>
                <a:lnTo>
                  <a:pt x="3607" y="1224"/>
                </a:lnTo>
                <a:lnTo>
                  <a:pt x="3620" y="1265"/>
                </a:lnTo>
                <a:lnTo>
                  <a:pt x="3631" y="1303"/>
                </a:lnTo>
                <a:lnTo>
                  <a:pt x="3641" y="1337"/>
                </a:lnTo>
                <a:lnTo>
                  <a:pt x="3650" y="1368"/>
                </a:lnTo>
                <a:lnTo>
                  <a:pt x="3658" y="1395"/>
                </a:lnTo>
                <a:lnTo>
                  <a:pt x="3665" y="1416"/>
                </a:lnTo>
                <a:lnTo>
                  <a:pt x="3670" y="1433"/>
                </a:lnTo>
                <a:lnTo>
                  <a:pt x="3673" y="1446"/>
                </a:lnTo>
                <a:lnTo>
                  <a:pt x="3673" y="1451"/>
                </a:lnTo>
                <a:lnTo>
                  <a:pt x="3671" y="1488"/>
                </a:lnTo>
                <a:lnTo>
                  <a:pt x="3662" y="1523"/>
                </a:lnTo>
                <a:lnTo>
                  <a:pt x="3648" y="1556"/>
                </a:lnTo>
                <a:lnTo>
                  <a:pt x="3629" y="1587"/>
                </a:lnTo>
                <a:lnTo>
                  <a:pt x="3606" y="1613"/>
                </a:lnTo>
                <a:lnTo>
                  <a:pt x="3579" y="1636"/>
                </a:lnTo>
                <a:lnTo>
                  <a:pt x="3550" y="1654"/>
                </a:lnTo>
                <a:lnTo>
                  <a:pt x="3516" y="1668"/>
                </a:lnTo>
                <a:lnTo>
                  <a:pt x="3481" y="1677"/>
                </a:lnTo>
                <a:lnTo>
                  <a:pt x="3444" y="1680"/>
                </a:lnTo>
                <a:lnTo>
                  <a:pt x="3406" y="1677"/>
                </a:lnTo>
                <a:lnTo>
                  <a:pt x="3371" y="1668"/>
                </a:lnTo>
                <a:lnTo>
                  <a:pt x="3338" y="1654"/>
                </a:lnTo>
                <a:lnTo>
                  <a:pt x="3308" y="1636"/>
                </a:lnTo>
                <a:lnTo>
                  <a:pt x="3282" y="1613"/>
                </a:lnTo>
                <a:lnTo>
                  <a:pt x="3258" y="1587"/>
                </a:lnTo>
                <a:lnTo>
                  <a:pt x="3240" y="1556"/>
                </a:lnTo>
                <a:lnTo>
                  <a:pt x="3226" y="1523"/>
                </a:lnTo>
                <a:lnTo>
                  <a:pt x="3217" y="1488"/>
                </a:lnTo>
                <a:lnTo>
                  <a:pt x="3214" y="1451"/>
                </a:lnTo>
                <a:lnTo>
                  <a:pt x="3214" y="763"/>
                </a:lnTo>
                <a:lnTo>
                  <a:pt x="2871" y="763"/>
                </a:lnTo>
                <a:lnTo>
                  <a:pt x="2870" y="1451"/>
                </a:lnTo>
                <a:lnTo>
                  <a:pt x="2867" y="1488"/>
                </a:lnTo>
                <a:lnTo>
                  <a:pt x="2858" y="1523"/>
                </a:lnTo>
                <a:lnTo>
                  <a:pt x="2844" y="1556"/>
                </a:lnTo>
                <a:lnTo>
                  <a:pt x="2825" y="1587"/>
                </a:lnTo>
                <a:lnTo>
                  <a:pt x="2803" y="1613"/>
                </a:lnTo>
                <a:lnTo>
                  <a:pt x="2775" y="1636"/>
                </a:lnTo>
                <a:lnTo>
                  <a:pt x="2746" y="1654"/>
                </a:lnTo>
                <a:lnTo>
                  <a:pt x="2713" y="1668"/>
                </a:lnTo>
                <a:lnTo>
                  <a:pt x="2677" y="1677"/>
                </a:lnTo>
                <a:lnTo>
                  <a:pt x="2640" y="1680"/>
                </a:lnTo>
                <a:lnTo>
                  <a:pt x="2604" y="1677"/>
                </a:lnTo>
                <a:lnTo>
                  <a:pt x="2567" y="1668"/>
                </a:lnTo>
                <a:lnTo>
                  <a:pt x="2535" y="1654"/>
                </a:lnTo>
                <a:lnTo>
                  <a:pt x="2505" y="1636"/>
                </a:lnTo>
                <a:lnTo>
                  <a:pt x="2478" y="1613"/>
                </a:lnTo>
                <a:lnTo>
                  <a:pt x="2455" y="1587"/>
                </a:lnTo>
                <a:lnTo>
                  <a:pt x="2436" y="1556"/>
                </a:lnTo>
                <a:lnTo>
                  <a:pt x="2423" y="1523"/>
                </a:lnTo>
                <a:lnTo>
                  <a:pt x="2414" y="1488"/>
                </a:lnTo>
                <a:lnTo>
                  <a:pt x="2410" y="1451"/>
                </a:lnTo>
                <a:lnTo>
                  <a:pt x="2410" y="763"/>
                </a:lnTo>
                <a:lnTo>
                  <a:pt x="2067" y="763"/>
                </a:lnTo>
                <a:lnTo>
                  <a:pt x="2067" y="1451"/>
                </a:lnTo>
                <a:lnTo>
                  <a:pt x="2063" y="1488"/>
                </a:lnTo>
                <a:lnTo>
                  <a:pt x="2054" y="1523"/>
                </a:lnTo>
                <a:lnTo>
                  <a:pt x="2041" y="1556"/>
                </a:lnTo>
                <a:lnTo>
                  <a:pt x="2022" y="1587"/>
                </a:lnTo>
                <a:lnTo>
                  <a:pt x="1999" y="1613"/>
                </a:lnTo>
                <a:lnTo>
                  <a:pt x="1973" y="1636"/>
                </a:lnTo>
                <a:lnTo>
                  <a:pt x="1942" y="1654"/>
                </a:lnTo>
                <a:lnTo>
                  <a:pt x="1909" y="1668"/>
                </a:lnTo>
                <a:lnTo>
                  <a:pt x="1874" y="1677"/>
                </a:lnTo>
                <a:lnTo>
                  <a:pt x="1837" y="1680"/>
                </a:lnTo>
                <a:lnTo>
                  <a:pt x="1800" y="1677"/>
                </a:lnTo>
                <a:lnTo>
                  <a:pt x="1765" y="1668"/>
                </a:lnTo>
                <a:lnTo>
                  <a:pt x="1731" y="1654"/>
                </a:lnTo>
                <a:lnTo>
                  <a:pt x="1701" y="1636"/>
                </a:lnTo>
                <a:lnTo>
                  <a:pt x="1674" y="1613"/>
                </a:lnTo>
                <a:lnTo>
                  <a:pt x="1652" y="1587"/>
                </a:lnTo>
                <a:lnTo>
                  <a:pt x="1632" y="1556"/>
                </a:lnTo>
                <a:lnTo>
                  <a:pt x="1619" y="1523"/>
                </a:lnTo>
                <a:lnTo>
                  <a:pt x="1610" y="1488"/>
                </a:lnTo>
                <a:lnTo>
                  <a:pt x="1608" y="1451"/>
                </a:lnTo>
                <a:lnTo>
                  <a:pt x="1608" y="763"/>
                </a:lnTo>
                <a:lnTo>
                  <a:pt x="1263" y="763"/>
                </a:lnTo>
                <a:lnTo>
                  <a:pt x="1263" y="1451"/>
                </a:lnTo>
                <a:lnTo>
                  <a:pt x="1259" y="1488"/>
                </a:lnTo>
                <a:lnTo>
                  <a:pt x="1251" y="1523"/>
                </a:lnTo>
                <a:lnTo>
                  <a:pt x="1237" y="1556"/>
                </a:lnTo>
                <a:lnTo>
                  <a:pt x="1219" y="1587"/>
                </a:lnTo>
                <a:lnTo>
                  <a:pt x="1196" y="1613"/>
                </a:lnTo>
                <a:lnTo>
                  <a:pt x="1169" y="1636"/>
                </a:lnTo>
                <a:lnTo>
                  <a:pt x="1138" y="1654"/>
                </a:lnTo>
                <a:lnTo>
                  <a:pt x="1106" y="1668"/>
                </a:lnTo>
                <a:lnTo>
                  <a:pt x="1071" y="1677"/>
                </a:lnTo>
                <a:lnTo>
                  <a:pt x="1033" y="1680"/>
                </a:lnTo>
                <a:lnTo>
                  <a:pt x="996" y="1677"/>
                </a:lnTo>
                <a:lnTo>
                  <a:pt x="961" y="1668"/>
                </a:lnTo>
                <a:lnTo>
                  <a:pt x="928" y="1654"/>
                </a:lnTo>
                <a:lnTo>
                  <a:pt x="898" y="1636"/>
                </a:lnTo>
                <a:lnTo>
                  <a:pt x="870" y="1613"/>
                </a:lnTo>
                <a:lnTo>
                  <a:pt x="848" y="1587"/>
                </a:lnTo>
                <a:lnTo>
                  <a:pt x="830" y="1556"/>
                </a:lnTo>
                <a:lnTo>
                  <a:pt x="815" y="1523"/>
                </a:lnTo>
                <a:lnTo>
                  <a:pt x="807" y="1488"/>
                </a:lnTo>
                <a:lnTo>
                  <a:pt x="804" y="1451"/>
                </a:lnTo>
                <a:lnTo>
                  <a:pt x="804" y="763"/>
                </a:lnTo>
                <a:lnTo>
                  <a:pt x="459" y="763"/>
                </a:lnTo>
                <a:lnTo>
                  <a:pt x="459" y="1451"/>
                </a:lnTo>
                <a:lnTo>
                  <a:pt x="457" y="1488"/>
                </a:lnTo>
                <a:lnTo>
                  <a:pt x="448" y="1523"/>
                </a:lnTo>
                <a:lnTo>
                  <a:pt x="434" y="1556"/>
                </a:lnTo>
                <a:lnTo>
                  <a:pt x="415" y="1587"/>
                </a:lnTo>
                <a:lnTo>
                  <a:pt x="392" y="1613"/>
                </a:lnTo>
                <a:lnTo>
                  <a:pt x="365" y="1636"/>
                </a:lnTo>
                <a:lnTo>
                  <a:pt x="336" y="1654"/>
                </a:lnTo>
                <a:lnTo>
                  <a:pt x="302" y="1668"/>
                </a:lnTo>
                <a:lnTo>
                  <a:pt x="267" y="1677"/>
                </a:lnTo>
                <a:lnTo>
                  <a:pt x="229" y="1680"/>
                </a:lnTo>
                <a:lnTo>
                  <a:pt x="192" y="1677"/>
                </a:lnTo>
                <a:lnTo>
                  <a:pt x="157" y="1668"/>
                </a:lnTo>
                <a:lnTo>
                  <a:pt x="124" y="1654"/>
                </a:lnTo>
                <a:lnTo>
                  <a:pt x="94" y="1636"/>
                </a:lnTo>
                <a:lnTo>
                  <a:pt x="68" y="1613"/>
                </a:lnTo>
                <a:lnTo>
                  <a:pt x="44" y="1587"/>
                </a:lnTo>
                <a:lnTo>
                  <a:pt x="26" y="1556"/>
                </a:lnTo>
                <a:lnTo>
                  <a:pt x="11" y="1523"/>
                </a:lnTo>
                <a:lnTo>
                  <a:pt x="3" y="1488"/>
                </a:lnTo>
                <a:lnTo>
                  <a:pt x="0" y="1451"/>
                </a:lnTo>
                <a:lnTo>
                  <a:pt x="1" y="1444"/>
                </a:lnTo>
                <a:lnTo>
                  <a:pt x="2" y="1431"/>
                </a:lnTo>
                <a:lnTo>
                  <a:pt x="4" y="1412"/>
                </a:lnTo>
                <a:lnTo>
                  <a:pt x="9" y="1387"/>
                </a:lnTo>
                <a:lnTo>
                  <a:pt x="13" y="1357"/>
                </a:lnTo>
                <a:lnTo>
                  <a:pt x="18" y="1323"/>
                </a:lnTo>
                <a:lnTo>
                  <a:pt x="24" y="1284"/>
                </a:lnTo>
                <a:lnTo>
                  <a:pt x="30" y="1242"/>
                </a:lnTo>
                <a:lnTo>
                  <a:pt x="37" y="1197"/>
                </a:lnTo>
                <a:lnTo>
                  <a:pt x="45" y="1150"/>
                </a:lnTo>
                <a:lnTo>
                  <a:pt x="52" y="1100"/>
                </a:lnTo>
                <a:lnTo>
                  <a:pt x="60" y="1048"/>
                </a:lnTo>
                <a:lnTo>
                  <a:pt x="69" y="996"/>
                </a:lnTo>
                <a:lnTo>
                  <a:pt x="77" y="944"/>
                </a:lnTo>
                <a:lnTo>
                  <a:pt x="85" y="891"/>
                </a:lnTo>
                <a:lnTo>
                  <a:pt x="93" y="841"/>
                </a:lnTo>
                <a:lnTo>
                  <a:pt x="100" y="790"/>
                </a:lnTo>
                <a:lnTo>
                  <a:pt x="108" y="740"/>
                </a:lnTo>
                <a:lnTo>
                  <a:pt x="116" y="694"/>
                </a:lnTo>
                <a:lnTo>
                  <a:pt x="123" y="650"/>
                </a:lnTo>
                <a:lnTo>
                  <a:pt x="129" y="609"/>
                </a:lnTo>
                <a:lnTo>
                  <a:pt x="136" y="572"/>
                </a:lnTo>
                <a:lnTo>
                  <a:pt x="140" y="539"/>
                </a:lnTo>
                <a:lnTo>
                  <a:pt x="145" y="511"/>
                </a:lnTo>
                <a:lnTo>
                  <a:pt x="148" y="489"/>
                </a:lnTo>
                <a:lnTo>
                  <a:pt x="151" y="472"/>
                </a:lnTo>
                <a:lnTo>
                  <a:pt x="152" y="461"/>
                </a:lnTo>
                <a:lnTo>
                  <a:pt x="154" y="458"/>
                </a:lnTo>
                <a:close/>
                <a:moveTo>
                  <a:pt x="154" y="0"/>
                </a:moveTo>
                <a:lnTo>
                  <a:pt x="3368" y="0"/>
                </a:lnTo>
                <a:lnTo>
                  <a:pt x="3368" y="305"/>
                </a:lnTo>
                <a:lnTo>
                  <a:pt x="154" y="305"/>
                </a:lnTo>
                <a:lnTo>
                  <a:pt x="15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27" name="椭圆 3"/>
          <p:cNvSpPr/>
          <p:nvPr/>
        </p:nvSpPr>
        <p:spPr>
          <a:xfrm>
            <a:off x="6334030" y="2562993"/>
            <a:ext cx="828000" cy="828000"/>
          </a:xfrm>
          <a:prstGeom prst="ellipse">
            <a:avLst/>
          </a:prstGeom>
          <a:solidFill>
            <a:srgbClr val="1D425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zh-CN" altLang="en-US" sz="32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Freeform: Shape 40"/>
          <p:cNvSpPr>
            <a:spLocks/>
          </p:cNvSpPr>
          <p:nvPr/>
        </p:nvSpPr>
        <p:spPr bwMode="auto">
          <a:xfrm>
            <a:off x="6567139" y="2772530"/>
            <a:ext cx="357207" cy="356005"/>
          </a:xfrm>
          <a:custGeom>
            <a:avLst/>
            <a:gdLst>
              <a:gd name="T0" fmla="*/ 115 w 140"/>
              <a:gd name="T1" fmla="*/ 63 h 140"/>
              <a:gd name="T2" fmla="*/ 39 w 140"/>
              <a:gd name="T3" fmla="*/ 140 h 140"/>
              <a:gd name="T4" fmla="*/ 0 w 140"/>
              <a:gd name="T5" fmla="*/ 140 h 140"/>
              <a:gd name="T6" fmla="*/ 0 w 140"/>
              <a:gd name="T7" fmla="*/ 101 h 140"/>
              <a:gd name="T8" fmla="*/ 77 w 140"/>
              <a:gd name="T9" fmla="*/ 24 h 140"/>
              <a:gd name="T10" fmla="*/ 115 w 140"/>
              <a:gd name="T11" fmla="*/ 63 h 140"/>
              <a:gd name="T12" fmla="*/ 42 w 140"/>
              <a:gd name="T13" fmla="*/ 120 h 140"/>
              <a:gd name="T14" fmla="*/ 20 w 140"/>
              <a:gd name="T15" fmla="*/ 98 h 140"/>
              <a:gd name="T16" fmla="*/ 12 w 140"/>
              <a:gd name="T17" fmla="*/ 106 h 140"/>
              <a:gd name="T18" fmla="*/ 12 w 140"/>
              <a:gd name="T19" fmla="*/ 116 h 140"/>
              <a:gd name="T20" fmla="*/ 24 w 140"/>
              <a:gd name="T21" fmla="*/ 116 h 140"/>
              <a:gd name="T22" fmla="*/ 24 w 140"/>
              <a:gd name="T23" fmla="*/ 128 h 140"/>
              <a:gd name="T24" fmla="*/ 34 w 140"/>
              <a:gd name="T25" fmla="*/ 128 h 140"/>
              <a:gd name="T26" fmla="*/ 42 w 140"/>
              <a:gd name="T27" fmla="*/ 120 h 140"/>
              <a:gd name="T28" fmla="*/ 80 w 140"/>
              <a:gd name="T29" fmla="*/ 40 h 140"/>
              <a:gd name="T30" fmla="*/ 78 w 140"/>
              <a:gd name="T31" fmla="*/ 41 h 140"/>
              <a:gd name="T32" fmla="*/ 28 w 140"/>
              <a:gd name="T33" fmla="*/ 91 h 140"/>
              <a:gd name="T34" fmla="*/ 28 w 140"/>
              <a:gd name="T35" fmla="*/ 93 h 140"/>
              <a:gd name="T36" fmla="*/ 30 w 140"/>
              <a:gd name="T37" fmla="*/ 95 h 140"/>
              <a:gd name="T38" fmla="*/ 31 w 140"/>
              <a:gd name="T39" fmla="*/ 94 h 140"/>
              <a:gd name="T40" fmla="*/ 81 w 140"/>
              <a:gd name="T41" fmla="*/ 44 h 140"/>
              <a:gd name="T42" fmla="*/ 82 w 140"/>
              <a:gd name="T43" fmla="*/ 42 h 140"/>
              <a:gd name="T44" fmla="*/ 80 w 140"/>
              <a:gd name="T45" fmla="*/ 40 h 140"/>
              <a:gd name="T46" fmla="*/ 137 w 140"/>
              <a:gd name="T47" fmla="*/ 42 h 140"/>
              <a:gd name="T48" fmla="*/ 121 w 140"/>
              <a:gd name="T49" fmla="*/ 57 h 140"/>
              <a:gd name="T50" fmla="*/ 83 w 140"/>
              <a:gd name="T51" fmla="*/ 19 h 140"/>
              <a:gd name="T52" fmla="*/ 98 w 140"/>
              <a:gd name="T53" fmla="*/ 3 h 140"/>
              <a:gd name="T54" fmla="*/ 107 w 140"/>
              <a:gd name="T55" fmla="*/ 0 h 140"/>
              <a:gd name="T56" fmla="*/ 115 w 140"/>
              <a:gd name="T57" fmla="*/ 3 h 140"/>
              <a:gd name="T58" fmla="*/ 137 w 140"/>
              <a:gd name="T59" fmla="*/ 25 h 140"/>
              <a:gd name="T60" fmla="*/ 140 w 140"/>
              <a:gd name="T61" fmla="*/ 33 h 140"/>
              <a:gd name="T62" fmla="*/ 137 w 140"/>
              <a:gd name="T63" fmla="*/ 4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" h="140">
                <a:moveTo>
                  <a:pt x="115" y="63"/>
                </a:moveTo>
                <a:cubicBezTo>
                  <a:pt x="39" y="140"/>
                  <a:pt x="39" y="140"/>
                  <a:pt x="39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01"/>
                  <a:pt x="0" y="101"/>
                  <a:pt x="0" y="101"/>
                </a:cubicBezTo>
                <a:cubicBezTo>
                  <a:pt x="77" y="24"/>
                  <a:pt x="77" y="24"/>
                  <a:pt x="77" y="24"/>
                </a:cubicBezTo>
                <a:lnTo>
                  <a:pt x="115" y="63"/>
                </a:lnTo>
                <a:close/>
                <a:moveTo>
                  <a:pt x="42" y="120"/>
                </a:moveTo>
                <a:cubicBezTo>
                  <a:pt x="20" y="98"/>
                  <a:pt x="20" y="98"/>
                  <a:pt x="20" y="98"/>
                </a:cubicBezTo>
                <a:cubicBezTo>
                  <a:pt x="12" y="106"/>
                  <a:pt x="12" y="106"/>
                  <a:pt x="12" y="106"/>
                </a:cubicBezTo>
                <a:cubicBezTo>
                  <a:pt x="12" y="116"/>
                  <a:pt x="12" y="116"/>
                  <a:pt x="12" y="116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34" y="128"/>
                  <a:pt x="34" y="128"/>
                  <a:pt x="34" y="128"/>
                </a:cubicBezTo>
                <a:lnTo>
                  <a:pt x="42" y="120"/>
                </a:lnTo>
                <a:close/>
                <a:moveTo>
                  <a:pt x="80" y="40"/>
                </a:moveTo>
                <a:cubicBezTo>
                  <a:pt x="79" y="40"/>
                  <a:pt x="79" y="40"/>
                  <a:pt x="78" y="41"/>
                </a:cubicBezTo>
                <a:cubicBezTo>
                  <a:pt x="28" y="91"/>
                  <a:pt x="28" y="91"/>
                  <a:pt x="28" y="91"/>
                </a:cubicBezTo>
                <a:cubicBezTo>
                  <a:pt x="28" y="91"/>
                  <a:pt x="28" y="92"/>
                  <a:pt x="28" y="93"/>
                </a:cubicBezTo>
                <a:cubicBezTo>
                  <a:pt x="28" y="94"/>
                  <a:pt x="29" y="95"/>
                  <a:pt x="30" y="95"/>
                </a:cubicBezTo>
                <a:cubicBezTo>
                  <a:pt x="30" y="95"/>
                  <a:pt x="31" y="94"/>
                  <a:pt x="31" y="94"/>
                </a:cubicBezTo>
                <a:cubicBezTo>
                  <a:pt x="81" y="44"/>
                  <a:pt x="81" y="44"/>
                  <a:pt x="81" y="44"/>
                </a:cubicBezTo>
                <a:cubicBezTo>
                  <a:pt x="82" y="43"/>
                  <a:pt x="82" y="43"/>
                  <a:pt x="82" y="42"/>
                </a:cubicBezTo>
                <a:cubicBezTo>
                  <a:pt x="82" y="41"/>
                  <a:pt x="81" y="40"/>
                  <a:pt x="80" y="40"/>
                </a:cubicBezTo>
                <a:close/>
                <a:moveTo>
                  <a:pt x="137" y="42"/>
                </a:moveTo>
                <a:cubicBezTo>
                  <a:pt x="121" y="57"/>
                  <a:pt x="121" y="57"/>
                  <a:pt x="121" y="57"/>
                </a:cubicBezTo>
                <a:cubicBezTo>
                  <a:pt x="83" y="19"/>
                  <a:pt x="83" y="19"/>
                  <a:pt x="83" y="19"/>
                </a:cubicBezTo>
                <a:cubicBezTo>
                  <a:pt x="98" y="3"/>
                  <a:pt x="98" y="3"/>
                  <a:pt x="98" y="3"/>
                </a:cubicBezTo>
                <a:cubicBezTo>
                  <a:pt x="100" y="1"/>
                  <a:pt x="103" y="0"/>
                  <a:pt x="107" y="0"/>
                </a:cubicBezTo>
                <a:cubicBezTo>
                  <a:pt x="110" y="0"/>
                  <a:pt x="113" y="1"/>
                  <a:pt x="115" y="3"/>
                </a:cubicBezTo>
                <a:cubicBezTo>
                  <a:pt x="137" y="25"/>
                  <a:pt x="137" y="25"/>
                  <a:pt x="137" y="25"/>
                </a:cubicBezTo>
                <a:cubicBezTo>
                  <a:pt x="139" y="27"/>
                  <a:pt x="140" y="30"/>
                  <a:pt x="140" y="33"/>
                </a:cubicBezTo>
                <a:cubicBezTo>
                  <a:pt x="140" y="37"/>
                  <a:pt x="139" y="40"/>
                  <a:pt x="137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3200">
              <a:cs typeface="+mn-ea"/>
              <a:sym typeface="+mn-lt"/>
            </a:endParaRPr>
          </a:p>
        </p:txBody>
      </p:sp>
      <p:sp>
        <p:nvSpPr>
          <p:cNvPr id="35" name="Rectangle 36"/>
          <p:cNvSpPr/>
          <p:nvPr/>
        </p:nvSpPr>
        <p:spPr bwMode="auto">
          <a:xfrm>
            <a:off x="7491843" y="2684605"/>
            <a:ext cx="1962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  <a:cs typeface="+mn-ea"/>
                <a:sym typeface="+mn-lt"/>
              </a:rPr>
              <a:t>Tìm</a:t>
            </a:r>
            <a:r>
              <a:rPr lang="en-US" altLang="zh-CN" sz="3200" b="1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b="1" dirty="0" err="1" smtClean="0">
                <a:solidFill>
                  <a:schemeClr val="bg1"/>
                </a:solidFill>
                <a:cs typeface="+mn-ea"/>
                <a:sym typeface="+mn-lt"/>
              </a:rPr>
              <a:t>kiếm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Rectangle 36"/>
          <p:cNvSpPr/>
          <p:nvPr/>
        </p:nvSpPr>
        <p:spPr bwMode="auto">
          <a:xfrm>
            <a:off x="1505894" y="1412101"/>
            <a:ext cx="5327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chemeClr val="accent6"/>
                </a:solidFill>
                <a:cs typeface="+mn-ea"/>
                <a:sym typeface="+mn-lt"/>
              </a:rPr>
              <a:t>Chức</a:t>
            </a:r>
            <a:r>
              <a:rPr lang="en-US" altLang="zh-CN" sz="3200" b="1" dirty="0" smtClean="0">
                <a:solidFill>
                  <a:schemeClr val="accent6"/>
                </a:solidFill>
                <a:cs typeface="+mn-ea"/>
                <a:sym typeface="+mn-lt"/>
              </a:rPr>
              <a:t> </a:t>
            </a:r>
            <a:r>
              <a:rPr lang="en-US" altLang="zh-CN" sz="3200" b="1" dirty="0" err="1" smtClean="0">
                <a:solidFill>
                  <a:schemeClr val="accent6"/>
                </a:solidFill>
                <a:cs typeface="+mn-ea"/>
                <a:sym typeface="+mn-lt"/>
              </a:rPr>
              <a:t>năng</a:t>
            </a:r>
            <a:r>
              <a:rPr lang="en-US" altLang="zh-CN" sz="3200" b="1" dirty="0" smtClean="0">
                <a:solidFill>
                  <a:schemeClr val="accent6"/>
                </a:solidFill>
                <a:cs typeface="+mn-ea"/>
                <a:sym typeface="+mn-lt"/>
              </a:rPr>
              <a:t> </a:t>
            </a:r>
            <a:r>
              <a:rPr lang="en-US" altLang="zh-CN" sz="3200" b="1" dirty="0" err="1" smtClean="0">
                <a:solidFill>
                  <a:schemeClr val="accent6"/>
                </a:solidFill>
                <a:cs typeface="+mn-ea"/>
                <a:sym typeface="+mn-lt"/>
              </a:rPr>
              <a:t>và</a:t>
            </a:r>
            <a:r>
              <a:rPr lang="en-US" altLang="zh-CN" sz="3200" b="1" dirty="0" smtClean="0">
                <a:solidFill>
                  <a:schemeClr val="accent6"/>
                </a:solidFill>
                <a:cs typeface="+mn-ea"/>
                <a:sym typeface="+mn-lt"/>
              </a:rPr>
              <a:t> </a:t>
            </a:r>
            <a:r>
              <a:rPr lang="en-US" altLang="zh-CN" sz="3200" b="1" dirty="0" err="1" smtClean="0">
                <a:solidFill>
                  <a:schemeClr val="accent6"/>
                </a:solidFill>
                <a:cs typeface="+mn-ea"/>
                <a:sym typeface="+mn-lt"/>
              </a:rPr>
              <a:t>phân</a:t>
            </a:r>
            <a:r>
              <a:rPr lang="en-US" altLang="zh-CN" sz="3200" b="1" dirty="0" smtClean="0">
                <a:solidFill>
                  <a:schemeClr val="accent6"/>
                </a:solidFill>
                <a:cs typeface="+mn-ea"/>
                <a:sym typeface="+mn-lt"/>
              </a:rPr>
              <a:t> </a:t>
            </a:r>
            <a:r>
              <a:rPr lang="en-US" altLang="zh-CN" sz="3200" b="1" dirty="0" err="1" smtClean="0">
                <a:solidFill>
                  <a:schemeClr val="accent6"/>
                </a:solidFill>
                <a:cs typeface="+mn-ea"/>
                <a:sym typeface="+mn-lt"/>
              </a:rPr>
              <a:t>quyền</a:t>
            </a:r>
            <a:endParaRPr lang="zh-CN" altLang="en-US" sz="3200" b="1" dirty="0"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25" name="Rectangle 36"/>
          <p:cNvSpPr/>
          <p:nvPr/>
        </p:nvSpPr>
        <p:spPr bwMode="auto">
          <a:xfrm>
            <a:off x="7171234" y="1412101"/>
            <a:ext cx="15295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  <a:cs typeface="+mn-ea"/>
                <a:sym typeface="+mn-lt"/>
              </a:rPr>
              <a:t>ADMIN</a:t>
            </a:r>
            <a:endParaRPr lang="zh-CN" altLang="en-US" sz="32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6" name="矩形 31"/>
          <p:cNvSpPr/>
          <p:nvPr/>
        </p:nvSpPr>
        <p:spPr>
          <a:xfrm>
            <a:off x="1505894" y="5344069"/>
            <a:ext cx="85362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=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&gt; Admin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có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quyền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được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sử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dụng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toàn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bộ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các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chức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năng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có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trong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hệ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thống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 fontAlgn="ctr"/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矩形 31"/>
          <p:cNvSpPr/>
          <p:nvPr/>
        </p:nvSpPr>
        <p:spPr>
          <a:xfrm>
            <a:off x="1505894" y="4091751"/>
            <a:ext cx="853628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=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&gt;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Nhân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viên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chỉ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có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quyền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thêm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hoặc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tìm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kiếm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sản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phẩm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không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được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xóa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hoặc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cập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nhật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sản</a:t>
            </a: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cs typeface="+mn-ea"/>
                <a:sym typeface="+mn-lt"/>
              </a:rPr>
              <a:t>phẩm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 fontAlgn="ctr"/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Rectangle 36"/>
          <p:cNvSpPr/>
          <p:nvPr/>
        </p:nvSpPr>
        <p:spPr bwMode="auto">
          <a:xfrm>
            <a:off x="7162030" y="1412101"/>
            <a:ext cx="21419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 smtClean="0">
                <a:solidFill>
                  <a:srgbClr val="C00000"/>
                </a:solidFill>
                <a:cs typeface="+mn-ea"/>
                <a:sym typeface="+mn-lt"/>
              </a:rPr>
              <a:t>Nhân</a:t>
            </a:r>
            <a:r>
              <a:rPr lang="en-US" altLang="zh-CN" sz="3200" b="1" dirty="0" smtClean="0">
                <a:solidFill>
                  <a:srgbClr val="C00000"/>
                </a:solidFill>
                <a:cs typeface="+mn-ea"/>
                <a:sym typeface="+mn-lt"/>
              </a:rPr>
              <a:t> </a:t>
            </a:r>
            <a:r>
              <a:rPr lang="en-US" altLang="zh-CN" sz="3200" b="1" dirty="0" err="1" smtClean="0">
                <a:solidFill>
                  <a:srgbClr val="C00000"/>
                </a:solidFill>
                <a:cs typeface="+mn-ea"/>
                <a:sym typeface="+mn-lt"/>
              </a:rPr>
              <a:t>viên</a:t>
            </a:r>
            <a:endParaRPr lang="zh-CN" altLang="en-US" sz="32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4" name="椭圆 2"/>
          <p:cNvSpPr/>
          <p:nvPr/>
        </p:nvSpPr>
        <p:spPr>
          <a:xfrm>
            <a:off x="577003" y="315496"/>
            <a:ext cx="1253566" cy="1210226"/>
          </a:xfrm>
          <a:prstGeom prst="ellipse">
            <a:avLst/>
          </a:prstGeom>
          <a:solidFill>
            <a:srgbClr val="F5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+mn-ea"/>
                <a:sym typeface="+mn-lt"/>
              </a:rPr>
              <a:t>3.2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3"/>
          <p:cNvSpPr txBox="1"/>
          <p:nvPr/>
        </p:nvSpPr>
        <p:spPr>
          <a:xfrm>
            <a:off x="1964454" y="535888"/>
            <a:ext cx="8001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Quản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lý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sản</a:t>
            </a:r>
            <a:r>
              <a:rPr lang="en-US" altLang="zh-CN" sz="4400" b="1" dirty="0" smtClean="0">
                <a:solidFill>
                  <a:srgbClr val="F5C700"/>
                </a:solidFill>
                <a:cs typeface="+mn-ea"/>
                <a:sym typeface="+mn-lt"/>
              </a:rPr>
              <a:t> </a:t>
            </a:r>
            <a:r>
              <a:rPr lang="en-US" altLang="zh-CN" sz="4400" b="1" dirty="0" err="1" smtClean="0">
                <a:solidFill>
                  <a:srgbClr val="F5C700"/>
                </a:solidFill>
                <a:cs typeface="+mn-ea"/>
                <a:sym typeface="+mn-lt"/>
              </a:rPr>
              <a:t>phẩm</a:t>
            </a:r>
            <a:endParaRPr lang="zh-CN" altLang="en-US" sz="4400" b="1" dirty="0">
              <a:solidFill>
                <a:srgbClr val="F5C7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75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6" grpId="0"/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2" grpId="0" animBg="1"/>
      <p:bldP spid="23" grpId="0" animBg="1"/>
      <p:bldP spid="27" grpId="0" animBg="1"/>
      <p:bldP spid="34" grpId="0" animBg="1"/>
      <p:bldP spid="35" grpId="0"/>
      <p:bldP spid="38" grpId="0"/>
      <p:bldP spid="25" grpId="0"/>
      <p:bldP spid="25" grpId="1"/>
      <p:bldP spid="26" grpId="0"/>
      <p:bldP spid="26" grpId="1"/>
      <p:bldP spid="28" grpId="0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1qdbl4ma">
      <a:majorFont>
        <a:latin typeface="Helvetica"/>
        <a:ea typeface="Helvetica"/>
        <a:cs typeface=""/>
      </a:majorFont>
      <a:minorFont>
        <a:latin typeface="Helvetica"/>
        <a:ea typeface="Helvetica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</TotalTime>
  <Words>658</Words>
  <Application>Microsoft Office PowerPoint</Application>
  <PresentationFormat>Widescreen</PresentationFormat>
  <Paragraphs>152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微软雅黑</vt:lpstr>
      <vt:lpstr>方正综艺简体</vt:lpstr>
      <vt:lpstr>等线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ACER</cp:lastModifiedBy>
  <cp:revision>152</cp:revision>
  <dcterms:created xsi:type="dcterms:W3CDTF">2017-08-18T03:02:00Z</dcterms:created>
  <dcterms:modified xsi:type="dcterms:W3CDTF">2022-11-30T16:45:04Z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